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95" r:id="rId3"/>
    <p:sldId id="267" r:id="rId4"/>
    <p:sldId id="319" r:id="rId5"/>
    <p:sldId id="287" r:id="rId6"/>
    <p:sldId id="340" r:id="rId7"/>
    <p:sldId id="339" r:id="rId8"/>
    <p:sldId id="314" r:id="rId9"/>
    <p:sldId id="289" r:id="rId10"/>
    <p:sldId id="341" r:id="rId11"/>
    <p:sldId id="290" r:id="rId12"/>
    <p:sldId id="305" r:id="rId13"/>
    <p:sldId id="268" r:id="rId14"/>
    <p:sldId id="304" r:id="rId15"/>
    <p:sldId id="342" r:id="rId16"/>
    <p:sldId id="291" r:id="rId17"/>
    <p:sldId id="269" r:id="rId18"/>
    <p:sldId id="320" r:id="rId19"/>
  </p:sldIdLst>
  <p:sldSz cx="12192000" cy="6858000"/>
  <p:notesSz cx="12192000" cy="6858000"/>
  <p:embeddedFontLst>
    <p:embeddedFont>
      <p:font typeface="Aharoni" panose="02010803020104030203" pitchFamily="2" charset="-79"/>
      <p:bold r:id="rId21"/>
    </p:embeddedFont>
    <p:embeddedFont>
      <p:font typeface="Arial Black" panose="020B0A04020102020204" pitchFamily="34" charset="0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903B7-E07E-44C1-B67E-F20F1BDFF415}" type="datetimeFigureOut">
              <a:rPr lang="en-US" smtClean="0"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F6DFC5-4F18-4DE5-88E7-71EFCE7BE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69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67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95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839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96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C1AB1-D682-4F2C-8579-D9DF0DCC07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32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86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21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6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C0F94-373B-400A-BFB4-B50E5EB765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87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B2C272-D211-4246-AF9E-F346F62B86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39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6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54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86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12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6DFC5-4F18-4DE5-88E7-71EFCE7BE4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9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7474"/>
            <a:ext cx="12189460" cy="6845934"/>
          </a:xfrm>
          <a:custGeom>
            <a:avLst/>
            <a:gdLst/>
            <a:ahLst/>
            <a:cxnLst/>
            <a:rect l="l" t="t" r="r" b="b"/>
            <a:pathLst>
              <a:path w="12189460" h="6845934">
                <a:moveTo>
                  <a:pt x="12189460" y="0"/>
                </a:moveTo>
                <a:lnTo>
                  <a:pt x="0" y="0"/>
                </a:lnTo>
                <a:lnTo>
                  <a:pt x="0" y="6845445"/>
                </a:lnTo>
                <a:lnTo>
                  <a:pt x="12189460" y="6845445"/>
                </a:lnTo>
                <a:lnTo>
                  <a:pt x="12189460" y="0"/>
                </a:lnTo>
                <a:close/>
              </a:path>
            </a:pathLst>
          </a:custGeom>
          <a:solidFill>
            <a:srgbClr val="171D3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094479"/>
            <a:ext cx="12189459" cy="276351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1259" y="1029273"/>
            <a:ext cx="1244575" cy="6073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28625" y="1852965"/>
            <a:ext cx="11334750" cy="974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79300" cy="6858000"/>
          </a:xfrm>
          <a:custGeom>
            <a:avLst/>
            <a:gdLst/>
            <a:ahLst/>
            <a:cxnLst/>
            <a:rect l="l" t="t" r="r" b="b"/>
            <a:pathLst>
              <a:path w="12179300" h="6858000">
                <a:moveTo>
                  <a:pt x="12179300" y="6857998"/>
                </a:moveTo>
                <a:lnTo>
                  <a:pt x="12179300" y="0"/>
                </a:lnTo>
                <a:lnTo>
                  <a:pt x="0" y="0"/>
                </a:lnTo>
                <a:lnTo>
                  <a:pt x="0" y="6857998"/>
                </a:lnTo>
                <a:lnTo>
                  <a:pt x="12179300" y="6857998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onten presenta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15484"/>
            <a:ext cx="12192000" cy="523873"/>
          </a:xfrm>
          <a:prstGeom prst="rect">
            <a:avLst/>
          </a:prstGeom>
        </p:spPr>
        <p:txBody>
          <a:bodyPr tIns="51949">
            <a:normAutofit/>
          </a:bodyPr>
          <a:lstStyle>
            <a:lvl1pPr algn="ctr">
              <a:defRPr sz="3200" b="1">
                <a:solidFill>
                  <a:schemeClr val="tx1"/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235163" y="684312"/>
            <a:ext cx="11765660" cy="5907557"/>
          </a:xfrm>
          <a:prstGeom prst="rect">
            <a:avLst/>
          </a:prstGeom>
        </p:spPr>
        <p:txBody>
          <a:bodyPr lIns="103897" tIns="51949" rIns="103897" bIns="51949"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2000" b="0" baseline="0">
                <a:solidFill>
                  <a:schemeClr val="tx1"/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id-ID"/>
              <a:t>Isi slide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60751" y="1498917"/>
            <a:ext cx="4528820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FFFF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5369" y="2426398"/>
            <a:ext cx="9325610" cy="287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20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1200" y="306365"/>
            <a:ext cx="1836420" cy="9525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24"/>
          <a:stretch/>
        </p:blipFill>
        <p:spPr bwMode="auto">
          <a:xfrm>
            <a:off x="0" y="0"/>
            <a:ext cx="531996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object 4"/>
          <p:cNvGrpSpPr/>
          <p:nvPr/>
        </p:nvGrpSpPr>
        <p:grpSpPr>
          <a:xfrm>
            <a:off x="4428716" y="2286000"/>
            <a:ext cx="7661591" cy="2743200"/>
            <a:chOff x="0" y="1935479"/>
            <a:chExt cx="12189460" cy="2862580"/>
          </a:xfrm>
        </p:grpSpPr>
        <p:sp>
          <p:nvSpPr>
            <p:cNvPr id="5" name="object 5"/>
            <p:cNvSpPr/>
            <p:nvPr/>
          </p:nvSpPr>
          <p:spPr>
            <a:xfrm>
              <a:off x="0" y="1935479"/>
              <a:ext cx="12189460" cy="2862580"/>
            </a:xfrm>
            <a:custGeom>
              <a:avLst/>
              <a:gdLst/>
              <a:ahLst/>
              <a:cxnLst/>
              <a:rect l="l" t="t" r="r" b="b"/>
              <a:pathLst>
                <a:path w="12189460" h="2862579">
                  <a:moveTo>
                    <a:pt x="12189460" y="0"/>
                  </a:moveTo>
                  <a:lnTo>
                    <a:pt x="0" y="0"/>
                  </a:lnTo>
                  <a:lnTo>
                    <a:pt x="0" y="2862580"/>
                  </a:lnTo>
                  <a:lnTo>
                    <a:pt x="12189460" y="2862580"/>
                  </a:lnTo>
                  <a:lnTo>
                    <a:pt x="1218946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935479"/>
              <a:ext cx="12189460" cy="2862580"/>
            </a:xfrm>
            <a:custGeom>
              <a:avLst/>
              <a:gdLst/>
              <a:ahLst/>
              <a:cxnLst/>
              <a:rect l="l" t="t" r="r" b="b"/>
              <a:pathLst>
                <a:path w="12189460" h="2862579">
                  <a:moveTo>
                    <a:pt x="0" y="2862580"/>
                  </a:moveTo>
                  <a:lnTo>
                    <a:pt x="12189460" y="2862580"/>
                  </a:lnTo>
                  <a:lnTo>
                    <a:pt x="12189460" y="0"/>
                  </a:lnTo>
                  <a:lnTo>
                    <a:pt x="0" y="0"/>
                  </a:lnTo>
                  <a:lnTo>
                    <a:pt x="0" y="2862580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572000" y="2775692"/>
            <a:ext cx="7338929" cy="840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sz="4000" b="1" spc="-5" dirty="0">
                <a:solidFill>
                  <a:srgbClr val="FFFFFF"/>
                </a:solidFill>
                <a:latin typeface="Arial Black" pitchFamily="34" charset="0"/>
                <a:cs typeface="Aharoni"/>
              </a:rPr>
              <a:t>PENCEGAHAN</a:t>
            </a:r>
            <a:r>
              <a:rPr sz="4000" b="1" spc="-80" dirty="0">
                <a:solidFill>
                  <a:srgbClr val="FFFFFF"/>
                </a:solidFill>
                <a:latin typeface="Arial Black" pitchFamily="34" charset="0"/>
                <a:cs typeface="Aharoni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Arial Black" pitchFamily="34" charset="0"/>
                <a:cs typeface="Aharoni"/>
              </a:rPr>
              <a:t>STUNTING</a:t>
            </a:r>
            <a:endParaRPr sz="4000" dirty="0">
              <a:latin typeface="Arial Black" pitchFamily="34" charset="0"/>
              <a:cs typeface="Aharoni"/>
            </a:endParaRPr>
          </a:p>
        </p:txBody>
      </p:sp>
      <p:pic>
        <p:nvPicPr>
          <p:cNvPr id="2" name="object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46769" y="306365"/>
            <a:ext cx="2189392" cy="952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28717" y="5105400"/>
            <a:ext cx="7625496" cy="764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00"/>
              </a:spcBef>
              <a:tabLst>
                <a:tab pos="2285365" algn="l"/>
              </a:tabLst>
            </a:pPr>
            <a:r>
              <a:rPr lang="id-ID" sz="2400" b="1" spc="-55" dirty="0">
                <a:solidFill>
                  <a:schemeClr val="tx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POSYANDU GERBANGMAS SIAGA</a:t>
            </a:r>
          </a:p>
          <a:p>
            <a:pPr algn="r">
              <a:lnSpc>
                <a:spcPct val="100000"/>
              </a:lnSpc>
              <a:spcBef>
                <a:spcPts val="100"/>
              </a:spcBef>
              <a:tabLst>
                <a:tab pos="2285365" algn="l"/>
              </a:tabLst>
            </a:pPr>
            <a:r>
              <a:rPr lang="id-ID" sz="2400" b="1" spc="-55" dirty="0">
                <a:solidFill>
                  <a:schemeClr val="tx2">
                    <a:lumMod val="75000"/>
                  </a:schemeClr>
                </a:solidFill>
                <a:latin typeface="Aharoni" pitchFamily="2" charset="-79"/>
                <a:cs typeface="Aharoni" pitchFamily="2" charset="-79"/>
              </a:rPr>
              <a:t>DESA DAWUHAN LOR</a:t>
            </a:r>
            <a:endParaRPr lang="en-US" sz="2400" b="1" spc="-55" dirty="0">
              <a:solidFill>
                <a:schemeClr val="tx2">
                  <a:lumMod val="75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1F0DA1-8A97-91C5-DEA4-DE2E0966B1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5" b="25777"/>
          <a:stretch/>
        </p:blipFill>
        <p:spPr>
          <a:xfrm>
            <a:off x="8983969" y="6056335"/>
            <a:ext cx="3185757" cy="7643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 descr="C:\Users\Toshiba\Desktop\81902114-708f-476f-a49f-78f28a267999.jp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1" r="12458" b="8699"/>
          <a:stretch/>
        </p:blipFill>
        <p:spPr bwMode="auto">
          <a:xfrm>
            <a:off x="228600" y="-1"/>
            <a:ext cx="11277600" cy="657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109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1"/>
          <a:stretch/>
        </p:blipFill>
        <p:spPr bwMode="auto">
          <a:xfrm>
            <a:off x="0" y="0"/>
            <a:ext cx="656924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0"/>
          <a:stretch/>
        </p:blipFill>
        <p:spPr bwMode="auto">
          <a:xfrm>
            <a:off x="5731042" y="20052"/>
            <a:ext cx="6460958" cy="6866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875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9881" y="120357"/>
            <a:ext cx="1170923" cy="382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30893" y="1527143"/>
            <a:ext cx="513080" cy="407670"/>
          </a:xfrm>
          <a:custGeom>
            <a:avLst/>
            <a:gdLst/>
            <a:ahLst/>
            <a:cxnLst/>
            <a:rect l="l" t="t" r="r" b="b"/>
            <a:pathLst>
              <a:path w="384810" h="543560">
                <a:moveTo>
                  <a:pt x="192277" y="0"/>
                </a:moveTo>
                <a:lnTo>
                  <a:pt x="192277" y="135762"/>
                </a:lnTo>
                <a:lnTo>
                  <a:pt x="0" y="135762"/>
                </a:lnTo>
                <a:lnTo>
                  <a:pt x="0" y="407288"/>
                </a:lnTo>
                <a:lnTo>
                  <a:pt x="192277" y="407288"/>
                </a:lnTo>
                <a:lnTo>
                  <a:pt x="192277" y="543051"/>
                </a:lnTo>
                <a:lnTo>
                  <a:pt x="384555" y="271525"/>
                </a:lnTo>
                <a:lnTo>
                  <a:pt x="192277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41561" y="4420864"/>
            <a:ext cx="513080" cy="407670"/>
          </a:xfrm>
          <a:custGeom>
            <a:avLst/>
            <a:gdLst/>
            <a:ahLst/>
            <a:cxnLst/>
            <a:rect l="l" t="t" r="r" b="b"/>
            <a:pathLst>
              <a:path w="384810" h="543560">
                <a:moveTo>
                  <a:pt x="192277" y="0"/>
                </a:moveTo>
                <a:lnTo>
                  <a:pt x="192277" y="135762"/>
                </a:lnTo>
                <a:lnTo>
                  <a:pt x="0" y="135762"/>
                </a:lnTo>
                <a:lnTo>
                  <a:pt x="0" y="407288"/>
                </a:lnTo>
                <a:lnTo>
                  <a:pt x="192277" y="407288"/>
                </a:lnTo>
                <a:lnTo>
                  <a:pt x="192277" y="543051"/>
                </a:lnTo>
                <a:lnTo>
                  <a:pt x="384555" y="271525"/>
                </a:lnTo>
                <a:lnTo>
                  <a:pt x="192277" y="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9241" y="3733800"/>
            <a:ext cx="3692313" cy="1712298"/>
          </a:xfrm>
          <a:custGeom>
            <a:avLst/>
            <a:gdLst/>
            <a:ahLst/>
            <a:cxnLst/>
            <a:rect l="l" t="t" r="r" b="b"/>
            <a:pathLst>
              <a:path w="2769235" h="2068195">
                <a:moveTo>
                  <a:pt x="2424061" y="0"/>
                </a:moveTo>
                <a:lnTo>
                  <a:pt x="344690" y="0"/>
                </a:lnTo>
                <a:lnTo>
                  <a:pt x="297919" y="3146"/>
                </a:lnTo>
                <a:lnTo>
                  <a:pt x="253060" y="12311"/>
                </a:lnTo>
                <a:lnTo>
                  <a:pt x="210524" y="27084"/>
                </a:lnTo>
                <a:lnTo>
                  <a:pt x="170721" y="47055"/>
                </a:lnTo>
                <a:lnTo>
                  <a:pt x="134063" y="71814"/>
                </a:lnTo>
                <a:lnTo>
                  <a:pt x="100960" y="100949"/>
                </a:lnTo>
                <a:lnTo>
                  <a:pt x="71822" y="134050"/>
                </a:lnTo>
                <a:lnTo>
                  <a:pt x="47061" y="170706"/>
                </a:lnTo>
                <a:lnTo>
                  <a:pt x="27088" y="210508"/>
                </a:lnTo>
                <a:lnTo>
                  <a:pt x="12313" y="253044"/>
                </a:lnTo>
                <a:lnTo>
                  <a:pt x="3146" y="297904"/>
                </a:lnTo>
                <a:lnTo>
                  <a:pt x="0" y="344678"/>
                </a:lnTo>
                <a:lnTo>
                  <a:pt x="0" y="1723466"/>
                </a:lnTo>
                <a:lnTo>
                  <a:pt x="3146" y="1770240"/>
                </a:lnTo>
                <a:lnTo>
                  <a:pt x="12313" y="1815101"/>
                </a:lnTo>
                <a:lnTo>
                  <a:pt x="27088" y="1857639"/>
                </a:lnTo>
                <a:lnTo>
                  <a:pt x="47061" y="1897443"/>
                </a:lnTo>
                <a:lnTo>
                  <a:pt x="71822" y="1934103"/>
                </a:lnTo>
                <a:lnTo>
                  <a:pt x="100960" y="1967207"/>
                </a:lnTo>
                <a:lnTo>
                  <a:pt x="134063" y="1996345"/>
                </a:lnTo>
                <a:lnTo>
                  <a:pt x="170721" y="2021107"/>
                </a:lnTo>
                <a:lnTo>
                  <a:pt x="210524" y="2041080"/>
                </a:lnTo>
                <a:lnTo>
                  <a:pt x="253060" y="2055856"/>
                </a:lnTo>
                <a:lnTo>
                  <a:pt x="297919" y="2065022"/>
                </a:lnTo>
                <a:lnTo>
                  <a:pt x="344690" y="2068169"/>
                </a:lnTo>
                <a:lnTo>
                  <a:pt x="2424061" y="2068169"/>
                </a:lnTo>
                <a:lnTo>
                  <a:pt x="2470835" y="2065022"/>
                </a:lnTo>
                <a:lnTo>
                  <a:pt x="2515695" y="2055856"/>
                </a:lnTo>
                <a:lnTo>
                  <a:pt x="2558231" y="2041080"/>
                </a:lnTo>
                <a:lnTo>
                  <a:pt x="2598032" y="2021107"/>
                </a:lnTo>
                <a:lnTo>
                  <a:pt x="2634689" y="1996345"/>
                </a:lnTo>
                <a:lnTo>
                  <a:pt x="2667790" y="1967207"/>
                </a:lnTo>
                <a:lnTo>
                  <a:pt x="2696925" y="1934103"/>
                </a:lnTo>
                <a:lnTo>
                  <a:pt x="2721683" y="1897443"/>
                </a:lnTo>
                <a:lnTo>
                  <a:pt x="2741654" y="1857639"/>
                </a:lnTo>
                <a:lnTo>
                  <a:pt x="2756428" y="1815101"/>
                </a:lnTo>
                <a:lnTo>
                  <a:pt x="2765593" y="1770240"/>
                </a:lnTo>
                <a:lnTo>
                  <a:pt x="2768739" y="1723466"/>
                </a:lnTo>
                <a:lnTo>
                  <a:pt x="2768739" y="344678"/>
                </a:lnTo>
                <a:lnTo>
                  <a:pt x="2765593" y="297904"/>
                </a:lnTo>
                <a:lnTo>
                  <a:pt x="2756428" y="253044"/>
                </a:lnTo>
                <a:lnTo>
                  <a:pt x="2741654" y="210508"/>
                </a:lnTo>
                <a:lnTo>
                  <a:pt x="2721683" y="170706"/>
                </a:lnTo>
                <a:lnTo>
                  <a:pt x="2696925" y="134050"/>
                </a:lnTo>
                <a:lnTo>
                  <a:pt x="2667790" y="100949"/>
                </a:lnTo>
                <a:lnTo>
                  <a:pt x="2634689" y="71814"/>
                </a:lnTo>
                <a:lnTo>
                  <a:pt x="2598032" y="47055"/>
                </a:lnTo>
                <a:lnTo>
                  <a:pt x="2558231" y="27084"/>
                </a:lnTo>
                <a:lnTo>
                  <a:pt x="2515695" y="12311"/>
                </a:lnTo>
                <a:lnTo>
                  <a:pt x="2470835" y="3146"/>
                </a:lnTo>
                <a:lnTo>
                  <a:pt x="2424061" y="0"/>
                </a:lnTo>
                <a:close/>
              </a:path>
            </a:pathLst>
          </a:custGeom>
          <a:solidFill>
            <a:srgbClr val="E36C0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25313" y="4309549"/>
            <a:ext cx="3207943" cy="32252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114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Intervensi gizi  </a:t>
            </a:r>
            <a:r>
              <a:rPr sz="2000" b="1" dirty="0" err="1">
                <a:solidFill>
                  <a:srgbClr val="FFFFFF"/>
                </a:solidFill>
                <a:latin typeface="Arial"/>
                <a:cs typeface="Arial"/>
              </a:rPr>
              <a:t>Sensitif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21307" y="1039654"/>
            <a:ext cx="3710093" cy="1551146"/>
          </a:xfrm>
          <a:custGeom>
            <a:avLst/>
            <a:gdLst/>
            <a:ahLst/>
            <a:cxnLst/>
            <a:rect l="l" t="t" r="r" b="b"/>
            <a:pathLst>
              <a:path w="2782570" h="2068195">
                <a:moveTo>
                  <a:pt x="2437510" y="0"/>
                </a:moveTo>
                <a:lnTo>
                  <a:pt x="344678" y="0"/>
                </a:lnTo>
                <a:lnTo>
                  <a:pt x="297909" y="3146"/>
                </a:lnTo>
                <a:lnTo>
                  <a:pt x="253053" y="12311"/>
                </a:lnTo>
                <a:lnTo>
                  <a:pt x="210519" y="27084"/>
                </a:lnTo>
                <a:lnTo>
                  <a:pt x="170718" y="47055"/>
                </a:lnTo>
                <a:lnTo>
                  <a:pt x="134060" y="71814"/>
                </a:lnTo>
                <a:lnTo>
                  <a:pt x="100958" y="100949"/>
                </a:lnTo>
                <a:lnTo>
                  <a:pt x="71821" y="134050"/>
                </a:lnTo>
                <a:lnTo>
                  <a:pt x="47061" y="170706"/>
                </a:lnTo>
                <a:lnTo>
                  <a:pt x="27088" y="210508"/>
                </a:lnTo>
                <a:lnTo>
                  <a:pt x="12313" y="253044"/>
                </a:lnTo>
                <a:lnTo>
                  <a:pt x="3146" y="297904"/>
                </a:lnTo>
                <a:lnTo>
                  <a:pt x="0" y="344677"/>
                </a:lnTo>
                <a:lnTo>
                  <a:pt x="0" y="1723389"/>
                </a:lnTo>
                <a:lnTo>
                  <a:pt x="3146" y="1770163"/>
                </a:lnTo>
                <a:lnTo>
                  <a:pt x="12313" y="1815023"/>
                </a:lnTo>
                <a:lnTo>
                  <a:pt x="27088" y="1857559"/>
                </a:lnTo>
                <a:lnTo>
                  <a:pt x="47061" y="1897361"/>
                </a:lnTo>
                <a:lnTo>
                  <a:pt x="71821" y="1934017"/>
                </a:lnTo>
                <a:lnTo>
                  <a:pt x="100958" y="1967118"/>
                </a:lnTo>
                <a:lnTo>
                  <a:pt x="134060" y="1996253"/>
                </a:lnTo>
                <a:lnTo>
                  <a:pt x="170718" y="2021012"/>
                </a:lnTo>
                <a:lnTo>
                  <a:pt x="210519" y="2040983"/>
                </a:lnTo>
                <a:lnTo>
                  <a:pt x="253053" y="2055756"/>
                </a:lnTo>
                <a:lnTo>
                  <a:pt x="297909" y="2064921"/>
                </a:lnTo>
                <a:lnTo>
                  <a:pt x="344678" y="2068067"/>
                </a:lnTo>
                <a:lnTo>
                  <a:pt x="2437510" y="2068067"/>
                </a:lnTo>
                <a:lnTo>
                  <a:pt x="2484284" y="2064921"/>
                </a:lnTo>
                <a:lnTo>
                  <a:pt x="2529144" y="2055756"/>
                </a:lnTo>
                <a:lnTo>
                  <a:pt x="2571680" y="2040983"/>
                </a:lnTo>
                <a:lnTo>
                  <a:pt x="2611482" y="2021012"/>
                </a:lnTo>
                <a:lnTo>
                  <a:pt x="2648138" y="1996253"/>
                </a:lnTo>
                <a:lnTo>
                  <a:pt x="2681239" y="1967118"/>
                </a:lnTo>
                <a:lnTo>
                  <a:pt x="2710374" y="1934017"/>
                </a:lnTo>
                <a:lnTo>
                  <a:pt x="2735133" y="1897361"/>
                </a:lnTo>
                <a:lnTo>
                  <a:pt x="2755104" y="1857559"/>
                </a:lnTo>
                <a:lnTo>
                  <a:pt x="2769877" y="1815023"/>
                </a:lnTo>
                <a:lnTo>
                  <a:pt x="2779042" y="1770163"/>
                </a:lnTo>
                <a:lnTo>
                  <a:pt x="2782189" y="1723389"/>
                </a:lnTo>
                <a:lnTo>
                  <a:pt x="2782189" y="344677"/>
                </a:lnTo>
                <a:lnTo>
                  <a:pt x="2779042" y="297904"/>
                </a:lnTo>
                <a:lnTo>
                  <a:pt x="2769877" y="253044"/>
                </a:lnTo>
                <a:lnTo>
                  <a:pt x="2755104" y="210508"/>
                </a:lnTo>
                <a:lnTo>
                  <a:pt x="2735133" y="170706"/>
                </a:lnTo>
                <a:lnTo>
                  <a:pt x="2710374" y="134050"/>
                </a:lnTo>
                <a:lnTo>
                  <a:pt x="2681239" y="100949"/>
                </a:lnTo>
                <a:lnTo>
                  <a:pt x="2648138" y="71814"/>
                </a:lnTo>
                <a:lnTo>
                  <a:pt x="2611482" y="47055"/>
                </a:lnTo>
                <a:lnTo>
                  <a:pt x="2571680" y="27084"/>
                </a:lnTo>
                <a:lnTo>
                  <a:pt x="2529144" y="12311"/>
                </a:lnTo>
                <a:lnTo>
                  <a:pt x="2484284" y="3146"/>
                </a:lnTo>
                <a:lnTo>
                  <a:pt x="2437510" y="0"/>
                </a:lnTo>
                <a:close/>
              </a:path>
            </a:pathLst>
          </a:custGeom>
          <a:solidFill>
            <a:srgbClr val="375F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8043" y="1344906"/>
            <a:ext cx="4088704" cy="94064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Intervensi</a:t>
            </a:r>
            <a:r>
              <a:rPr sz="2000" b="1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gizi</a:t>
            </a:r>
            <a:endParaRPr sz="2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2000" b="1" spc="15" dirty="0">
                <a:solidFill>
                  <a:srgbClr val="FFFFFF"/>
                </a:solidFill>
                <a:latin typeface="Arial"/>
                <a:cs typeface="Arial"/>
              </a:rPr>
              <a:t>Spesifik</a:t>
            </a:r>
            <a:endParaRPr sz="2000" dirty="0">
              <a:latin typeface="Arial"/>
              <a:cs typeface="Arial"/>
            </a:endParaRPr>
          </a:p>
          <a:p>
            <a:pPr algn="ctr">
              <a:lnSpc>
                <a:spcPts val="2395"/>
              </a:lnSpc>
              <a:spcBef>
                <a:spcPts val="3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76353" y="126303"/>
            <a:ext cx="8211820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200" b="1" dirty="0" err="1">
                <a:solidFill>
                  <a:srgbClr val="17375E"/>
                </a:solidFill>
                <a:latin typeface="Arial"/>
                <a:cs typeface="Arial"/>
              </a:rPr>
              <a:t>Strategi</a:t>
            </a:r>
            <a:r>
              <a:rPr lang="en-US" sz="3200" b="1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b="1" spc="-5" dirty="0" err="1">
                <a:solidFill>
                  <a:srgbClr val="17375E"/>
                </a:solidFill>
                <a:latin typeface="Arial"/>
                <a:cs typeface="Arial"/>
              </a:rPr>
              <a:t>Penanganan</a:t>
            </a:r>
            <a:r>
              <a:rPr sz="3200" b="1" spc="-110" dirty="0">
                <a:solidFill>
                  <a:srgbClr val="17375E"/>
                </a:solidFill>
                <a:latin typeface="Arial"/>
                <a:cs typeface="Arial"/>
              </a:rPr>
              <a:t> </a:t>
            </a:r>
            <a:r>
              <a:rPr sz="3200" b="1" i="1" spc="-5" dirty="0">
                <a:solidFill>
                  <a:srgbClr val="17375E"/>
                </a:solidFill>
                <a:latin typeface="Arial"/>
                <a:cs typeface="Arial"/>
              </a:rPr>
              <a:t>Stunting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93910" y="949384"/>
            <a:ext cx="5834380" cy="2173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sz="2000" b="1" spc="5" dirty="0">
                <a:latin typeface="Liberation Sans Narrow"/>
                <a:cs typeface="Liberation Sans Narrow"/>
              </a:rPr>
              <a:t>Intervensi yang </a:t>
            </a:r>
            <a:r>
              <a:rPr sz="2000" b="1" dirty="0">
                <a:latin typeface="Liberation Sans Narrow"/>
                <a:cs typeface="Liberation Sans Narrow"/>
              </a:rPr>
              <a:t>ditujukan </a:t>
            </a:r>
            <a:r>
              <a:rPr sz="2000" b="1" spc="5" dirty="0">
                <a:latin typeface="Liberation Sans Narrow"/>
                <a:cs typeface="Liberation Sans Narrow"/>
              </a:rPr>
              <a:t>kepada anak  </a:t>
            </a:r>
            <a:r>
              <a:rPr sz="2000" b="1" dirty="0">
                <a:latin typeface="Liberation Sans Narrow"/>
                <a:cs typeface="Liberation Sans Narrow"/>
              </a:rPr>
              <a:t>dalam 1.000 </a:t>
            </a:r>
            <a:r>
              <a:rPr sz="2000" b="1" spc="5" dirty="0">
                <a:latin typeface="Liberation Sans Narrow"/>
                <a:cs typeface="Liberation Sans Narrow"/>
              </a:rPr>
              <a:t>Hari </a:t>
            </a:r>
            <a:r>
              <a:rPr sz="2000" b="1" dirty="0">
                <a:latin typeface="Liberation Sans Narrow"/>
                <a:cs typeface="Liberation Sans Narrow"/>
              </a:rPr>
              <a:t>Pertama </a:t>
            </a:r>
            <a:r>
              <a:rPr sz="2000" b="1" spc="5" dirty="0">
                <a:latin typeface="Liberation Sans Narrow"/>
                <a:cs typeface="Liberation Sans Narrow"/>
              </a:rPr>
              <a:t>Kehidupan</a:t>
            </a:r>
            <a:r>
              <a:rPr sz="2000" b="1" spc="-260" dirty="0">
                <a:latin typeface="Liberation Sans Narrow"/>
                <a:cs typeface="Liberation Sans Narrow"/>
              </a:rPr>
              <a:t> </a:t>
            </a:r>
            <a:r>
              <a:rPr sz="2000" b="1" dirty="0">
                <a:latin typeface="Liberation Sans Narrow"/>
                <a:cs typeface="Liberation Sans Narrow"/>
              </a:rPr>
              <a:t>(HPK).  Kegiatan ini </a:t>
            </a:r>
            <a:r>
              <a:rPr sz="2000" b="1" spc="10" dirty="0">
                <a:latin typeface="Liberation Sans Narrow"/>
                <a:cs typeface="Liberation Sans Narrow"/>
              </a:rPr>
              <a:t>umumnya </a:t>
            </a:r>
            <a:r>
              <a:rPr sz="2000" b="1" dirty="0">
                <a:latin typeface="Liberation Sans Narrow"/>
                <a:cs typeface="Liberation Sans Narrow"/>
              </a:rPr>
              <a:t>dilakukan oleh  </a:t>
            </a:r>
            <a:r>
              <a:rPr sz="2000" b="1" spc="5" dirty="0">
                <a:latin typeface="Liberation Sans Narrow"/>
                <a:cs typeface="Liberation Sans Narrow"/>
              </a:rPr>
              <a:t>sektor kesehatan. Intervensi </a:t>
            </a:r>
            <a:r>
              <a:rPr sz="2000" b="1" dirty="0">
                <a:latin typeface="Liberation Sans Narrow"/>
                <a:cs typeface="Liberation Sans Narrow"/>
              </a:rPr>
              <a:t>spesifik  bersifat jangka </a:t>
            </a:r>
            <a:r>
              <a:rPr sz="2000" b="1" spc="10" dirty="0">
                <a:latin typeface="Liberation Sans Narrow"/>
                <a:cs typeface="Liberation Sans Narrow"/>
              </a:rPr>
              <a:t>pendek, </a:t>
            </a:r>
            <a:r>
              <a:rPr sz="2000" b="1" dirty="0">
                <a:latin typeface="Liberation Sans Narrow"/>
                <a:cs typeface="Liberation Sans Narrow"/>
              </a:rPr>
              <a:t>hasilnya </a:t>
            </a:r>
            <a:r>
              <a:rPr sz="2000" b="1" spc="5" dirty="0">
                <a:latin typeface="Liberation Sans Narrow"/>
                <a:cs typeface="Liberation Sans Narrow"/>
              </a:rPr>
              <a:t>dapat  </a:t>
            </a:r>
            <a:r>
              <a:rPr sz="2000" b="1" dirty="0">
                <a:latin typeface="Liberation Sans Narrow"/>
                <a:cs typeface="Liberation Sans Narrow"/>
              </a:rPr>
              <a:t>dicatat dalam </a:t>
            </a:r>
            <a:r>
              <a:rPr sz="2000" b="1" spc="5" dirty="0">
                <a:latin typeface="Liberation Sans Narrow"/>
                <a:cs typeface="Liberation Sans Narrow"/>
              </a:rPr>
              <a:t>waktu </a:t>
            </a:r>
            <a:r>
              <a:rPr sz="2000" b="1" spc="-5" dirty="0">
                <a:latin typeface="Liberation Sans Narrow"/>
                <a:cs typeface="Liberation Sans Narrow"/>
              </a:rPr>
              <a:t>relatif</a:t>
            </a:r>
            <a:r>
              <a:rPr sz="2000" b="1" spc="-145" dirty="0">
                <a:latin typeface="Liberation Sans Narrow"/>
                <a:cs typeface="Liberation Sans Narrow"/>
              </a:rPr>
              <a:t> </a:t>
            </a:r>
            <a:r>
              <a:rPr sz="2000" b="1" spc="10" dirty="0">
                <a:latin typeface="Liberation Sans Narrow"/>
                <a:cs typeface="Liberation Sans Narrow"/>
              </a:rPr>
              <a:t>pendek.</a:t>
            </a:r>
            <a:endParaRPr sz="2000" dirty="0">
              <a:latin typeface="Liberation Sans Narrow"/>
              <a:cs typeface="Liberation Sans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48436" y="3830469"/>
            <a:ext cx="5683673" cy="14525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2000" b="1" spc="5" dirty="0">
                <a:latin typeface="Liberation Sans Narrow"/>
                <a:cs typeface="Liberation Sans Narrow"/>
              </a:rPr>
              <a:t>Intervensi</a:t>
            </a:r>
            <a:r>
              <a:rPr sz="2000" b="1" spc="-350" dirty="0">
                <a:latin typeface="Liberation Sans Narrow"/>
                <a:cs typeface="Liberation Sans Narrow"/>
              </a:rPr>
              <a:t> </a:t>
            </a:r>
            <a:r>
              <a:rPr sz="2000" b="1" spc="10" dirty="0">
                <a:latin typeface="Liberation Sans Narrow"/>
                <a:cs typeface="Liberation Sans Narrow"/>
              </a:rPr>
              <a:t>yang </a:t>
            </a:r>
            <a:r>
              <a:rPr sz="2000" b="1" spc="5" dirty="0">
                <a:latin typeface="Liberation Sans Narrow"/>
                <a:cs typeface="Liberation Sans Narrow"/>
              </a:rPr>
              <a:t>ditujukan </a:t>
            </a:r>
            <a:r>
              <a:rPr sz="2000" b="1" dirty="0">
                <a:latin typeface="Liberation Sans Narrow"/>
                <a:cs typeface="Liberation Sans Narrow"/>
              </a:rPr>
              <a:t>melalui </a:t>
            </a:r>
            <a:r>
              <a:rPr sz="2000" b="1" spc="5" dirty="0">
                <a:latin typeface="Liberation Sans Narrow"/>
                <a:cs typeface="Liberation Sans Narrow"/>
              </a:rPr>
              <a:t>berbagai  kegiatan pembangunan </a:t>
            </a:r>
            <a:r>
              <a:rPr sz="2000" b="1" dirty="0">
                <a:latin typeface="Liberation Sans Narrow"/>
                <a:cs typeface="Liberation Sans Narrow"/>
              </a:rPr>
              <a:t>diluar </a:t>
            </a:r>
            <a:r>
              <a:rPr sz="2000" b="1" spc="5" dirty="0">
                <a:latin typeface="Liberation Sans Narrow"/>
                <a:cs typeface="Liberation Sans Narrow"/>
              </a:rPr>
              <a:t>sektor  kesehatan. Sasarannya </a:t>
            </a:r>
            <a:r>
              <a:rPr sz="2000" b="1" dirty="0">
                <a:latin typeface="Liberation Sans Narrow"/>
                <a:cs typeface="Liberation Sans Narrow"/>
              </a:rPr>
              <a:t>adalah</a:t>
            </a:r>
            <a:r>
              <a:rPr sz="2000" b="1" spc="-285" dirty="0">
                <a:latin typeface="Liberation Sans Narrow"/>
                <a:cs typeface="Liberation Sans Narrow"/>
              </a:rPr>
              <a:t> </a:t>
            </a:r>
            <a:r>
              <a:rPr sz="2000" b="1" spc="5" dirty="0">
                <a:latin typeface="Liberation Sans Narrow"/>
                <a:cs typeface="Liberation Sans Narrow"/>
              </a:rPr>
              <a:t>masyarakat  </a:t>
            </a:r>
            <a:r>
              <a:rPr sz="2000" b="1" spc="10" dirty="0">
                <a:latin typeface="Liberation Sans Narrow"/>
                <a:cs typeface="Liberation Sans Narrow"/>
              </a:rPr>
              <a:t>umum, </a:t>
            </a:r>
            <a:r>
              <a:rPr sz="2000" b="1" dirty="0">
                <a:latin typeface="Liberation Sans Narrow"/>
                <a:cs typeface="Liberation Sans Narrow"/>
              </a:rPr>
              <a:t>tidak </a:t>
            </a:r>
            <a:r>
              <a:rPr sz="2000" b="1" spc="10" dirty="0">
                <a:latin typeface="Liberation Sans Narrow"/>
                <a:cs typeface="Liberation Sans Narrow"/>
              </a:rPr>
              <a:t>khusus untuk</a:t>
            </a:r>
            <a:r>
              <a:rPr sz="2000" b="1" spc="-345" dirty="0">
                <a:latin typeface="Liberation Sans Narrow"/>
                <a:cs typeface="Liberation Sans Narrow"/>
              </a:rPr>
              <a:t> </a:t>
            </a:r>
            <a:r>
              <a:rPr sz="2000" b="1" dirty="0">
                <a:latin typeface="Liberation Sans Narrow"/>
                <a:cs typeface="Liberation Sans Narrow"/>
              </a:rPr>
              <a:t>1.000 </a:t>
            </a:r>
            <a:r>
              <a:rPr sz="2000" b="1" spc="5" dirty="0">
                <a:latin typeface="Liberation Sans Narrow"/>
                <a:cs typeface="Liberation Sans Narrow"/>
              </a:rPr>
              <a:t>HPK.</a:t>
            </a:r>
            <a:endParaRPr sz="2000" dirty="0">
              <a:latin typeface="Liberation Sans Narrow"/>
              <a:cs typeface="Liberation Sans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7033" y="3671172"/>
            <a:ext cx="11369040" cy="1771174"/>
          </a:xfrm>
          <a:custGeom>
            <a:avLst/>
            <a:gdLst/>
            <a:ahLst/>
            <a:cxnLst/>
            <a:rect l="l" t="t" r="r" b="b"/>
            <a:pathLst>
              <a:path w="8526780" h="2361565">
                <a:moveTo>
                  <a:pt x="0" y="393446"/>
                </a:moveTo>
                <a:lnTo>
                  <a:pt x="3066" y="344092"/>
                </a:lnTo>
                <a:lnTo>
                  <a:pt x="12018" y="296568"/>
                </a:lnTo>
                <a:lnTo>
                  <a:pt x="26488" y="251242"/>
                </a:lnTo>
                <a:lnTo>
                  <a:pt x="46107" y="208483"/>
                </a:lnTo>
                <a:lnTo>
                  <a:pt x="70506" y="168660"/>
                </a:lnTo>
                <a:lnTo>
                  <a:pt x="99316" y="132141"/>
                </a:lnTo>
                <a:lnTo>
                  <a:pt x="132168" y="99295"/>
                </a:lnTo>
                <a:lnTo>
                  <a:pt x="168695" y="70491"/>
                </a:lnTo>
                <a:lnTo>
                  <a:pt x="208525" y="46097"/>
                </a:lnTo>
                <a:lnTo>
                  <a:pt x="251292" y="26483"/>
                </a:lnTo>
                <a:lnTo>
                  <a:pt x="296627" y="12016"/>
                </a:lnTo>
                <a:lnTo>
                  <a:pt x="344159" y="3065"/>
                </a:lnTo>
                <a:lnTo>
                  <a:pt x="393522" y="0"/>
                </a:lnTo>
                <a:lnTo>
                  <a:pt x="8132851" y="0"/>
                </a:lnTo>
                <a:lnTo>
                  <a:pt x="8182232" y="3065"/>
                </a:lnTo>
                <a:lnTo>
                  <a:pt x="8229779" y="12016"/>
                </a:lnTo>
                <a:lnTo>
                  <a:pt x="8275123" y="26483"/>
                </a:lnTo>
                <a:lnTo>
                  <a:pt x="8317898" y="46097"/>
                </a:lnTo>
                <a:lnTo>
                  <a:pt x="8357734" y="70491"/>
                </a:lnTo>
                <a:lnTo>
                  <a:pt x="8394262" y="99295"/>
                </a:lnTo>
                <a:lnTo>
                  <a:pt x="8427116" y="132141"/>
                </a:lnTo>
                <a:lnTo>
                  <a:pt x="8455925" y="168660"/>
                </a:lnTo>
                <a:lnTo>
                  <a:pt x="8480322" y="208483"/>
                </a:lnTo>
                <a:lnTo>
                  <a:pt x="8499939" y="251242"/>
                </a:lnTo>
                <a:lnTo>
                  <a:pt x="8514407" y="296568"/>
                </a:lnTo>
                <a:lnTo>
                  <a:pt x="8523358" y="344092"/>
                </a:lnTo>
                <a:lnTo>
                  <a:pt x="8526424" y="393446"/>
                </a:lnTo>
                <a:lnTo>
                  <a:pt x="8526424" y="1967534"/>
                </a:lnTo>
                <a:lnTo>
                  <a:pt x="8523358" y="2016894"/>
                </a:lnTo>
                <a:lnTo>
                  <a:pt x="8514407" y="2064424"/>
                </a:lnTo>
                <a:lnTo>
                  <a:pt x="8499939" y="2109757"/>
                </a:lnTo>
                <a:lnTo>
                  <a:pt x="8480322" y="2152522"/>
                </a:lnTo>
                <a:lnTo>
                  <a:pt x="8455925" y="2192352"/>
                </a:lnTo>
                <a:lnTo>
                  <a:pt x="8427116" y="2228877"/>
                </a:lnTo>
                <a:lnTo>
                  <a:pt x="8394262" y="2261729"/>
                </a:lnTo>
                <a:lnTo>
                  <a:pt x="8357734" y="2290538"/>
                </a:lnTo>
                <a:lnTo>
                  <a:pt x="8317898" y="2314937"/>
                </a:lnTo>
                <a:lnTo>
                  <a:pt x="8275123" y="2334555"/>
                </a:lnTo>
                <a:lnTo>
                  <a:pt x="8229779" y="2349025"/>
                </a:lnTo>
                <a:lnTo>
                  <a:pt x="8182232" y="2357978"/>
                </a:lnTo>
                <a:lnTo>
                  <a:pt x="8132851" y="2361044"/>
                </a:lnTo>
                <a:lnTo>
                  <a:pt x="393522" y="2361044"/>
                </a:lnTo>
                <a:lnTo>
                  <a:pt x="344159" y="2357978"/>
                </a:lnTo>
                <a:lnTo>
                  <a:pt x="296627" y="2349025"/>
                </a:lnTo>
                <a:lnTo>
                  <a:pt x="251292" y="2334555"/>
                </a:lnTo>
                <a:lnTo>
                  <a:pt x="208525" y="2314937"/>
                </a:lnTo>
                <a:lnTo>
                  <a:pt x="168695" y="2290538"/>
                </a:lnTo>
                <a:lnTo>
                  <a:pt x="132168" y="2261729"/>
                </a:lnTo>
                <a:lnTo>
                  <a:pt x="99316" y="2228877"/>
                </a:lnTo>
                <a:lnTo>
                  <a:pt x="70506" y="2192352"/>
                </a:lnTo>
                <a:lnTo>
                  <a:pt x="46107" y="2152522"/>
                </a:lnTo>
                <a:lnTo>
                  <a:pt x="26488" y="2109757"/>
                </a:lnTo>
                <a:lnTo>
                  <a:pt x="12018" y="2064424"/>
                </a:lnTo>
                <a:lnTo>
                  <a:pt x="3066" y="2016894"/>
                </a:lnTo>
                <a:lnTo>
                  <a:pt x="0" y="1967534"/>
                </a:lnTo>
                <a:lnTo>
                  <a:pt x="0" y="393446"/>
                </a:lnTo>
                <a:close/>
              </a:path>
            </a:pathLst>
          </a:custGeom>
          <a:ln w="190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7033" y="798766"/>
            <a:ext cx="11369040" cy="2452434"/>
          </a:xfrm>
          <a:custGeom>
            <a:avLst/>
            <a:gdLst/>
            <a:ahLst/>
            <a:cxnLst/>
            <a:rect l="l" t="t" r="r" b="b"/>
            <a:pathLst>
              <a:path w="8526780" h="2598420">
                <a:moveTo>
                  <a:pt x="0" y="433070"/>
                </a:moveTo>
                <a:lnTo>
                  <a:pt x="2540" y="385888"/>
                </a:lnTo>
                <a:lnTo>
                  <a:pt x="9986" y="340177"/>
                </a:lnTo>
                <a:lnTo>
                  <a:pt x="22073" y="296200"/>
                </a:lnTo>
                <a:lnTo>
                  <a:pt x="38537" y="254222"/>
                </a:lnTo>
                <a:lnTo>
                  <a:pt x="59114" y="214507"/>
                </a:lnTo>
                <a:lnTo>
                  <a:pt x="83540" y="177320"/>
                </a:lnTo>
                <a:lnTo>
                  <a:pt x="111550" y="142925"/>
                </a:lnTo>
                <a:lnTo>
                  <a:pt x="142881" y="111586"/>
                </a:lnTo>
                <a:lnTo>
                  <a:pt x="177268" y="83568"/>
                </a:lnTo>
                <a:lnTo>
                  <a:pt x="214447" y="59134"/>
                </a:lnTo>
                <a:lnTo>
                  <a:pt x="254154" y="38551"/>
                </a:lnTo>
                <a:lnTo>
                  <a:pt x="296125" y="22081"/>
                </a:lnTo>
                <a:lnTo>
                  <a:pt x="340096" y="9990"/>
                </a:lnTo>
                <a:lnTo>
                  <a:pt x="385803" y="2541"/>
                </a:lnTo>
                <a:lnTo>
                  <a:pt x="432981" y="0"/>
                </a:lnTo>
                <a:lnTo>
                  <a:pt x="8093481" y="0"/>
                </a:lnTo>
                <a:lnTo>
                  <a:pt x="8140661" y="2541"/>
                </a:lnTo>
                <a:lnTo>
                  <a:pt x="8186367" y="9990"/>
                </a:lnTo>
                <a:lnTo>
                  <a:pt x="8230337" y="22081"/>
                </a:lnTo>
                <a:lnTo>
                  <a:pt x="8272306" y="38551"/>
                </a:lnTo>
                <a:lnTo>
                  <a:pt x="8312010" y="59134"/>
                </a:lnTo>
                <a:lnTo>
                  <a:pt x="8349186" y="83568"/>
                </a:lnTo>
                <a:lnTo>
                  <a:pt x="8383569" y="111586"/>
                </a:lnTo>
                <a:lnTo>
                  <a:pt x="8414895" y="142925"/>
                </a:lnTo>
                <a:lnTo>
                  <a:pt x="8442901" y="177320"/>
                </a:lnTo>
                <a:lnTo>
                  <a:pt x="8467322" y="214507"/>
                </a:lnTo>
                <a:lnTo>
                  <a:pt x="8487895" y="254222"/>
                </a:lnTo>
                <a:lnTo>
                  <a:pt x="8504355" y="296200"/>
                </a:lnTo>
                <a:lnTo>
                  <a:pt x="8516440" y="340177"/>
                </a:lnTo>
                <a:lnTo>
                  <a:pt x="8523884" y="385888"/>
                </a:lnTo>
                <a:lnTo>
                  <a:pt x="8526424" y="433070"/>
                </a:lnTo>
                <a:lnTo>
                  <a:pt x="8526424" y="2164969"/>
                </a:lnTo>
                <a:lnTo>
                  <a:pt x="8523884" y="2212148"/>
                </a:lnTo>
                <a:lnTo>
                  <a:pt x="8516440" y="2257855"/>
                </a:lnTo>
                <a:lnTo>
                  <a:pt x="8504355" y="2301825"/>
                </a:lnTo>
                <a:lnTo>
                  <a:pt x="8487895" y="2343794"/>
                </a:lnTo>
                <a:lnTo>
                  <a:pt x="8467322" y="2383498"/>
                </a:lnTo>
                <a:lnTo>
                  <a:pt x="8442901" y="2420673"/>
                </a:lnTo>
                <a:lnTo>
                  <a:pt x="8414895" y="2455056"/>
                </a:lnTo>
                <a:lnTo>
                  <a:pt x="8383569" y="2486382"/>
                </a:lnTo>
                <a:lnTo>
                  <a:pt x="8349186" y="2514388"/>
                </a:lnTo>
                <a:lnTo>
                  <a:pt x="8312010" y="2538809"/>
                </a:lnTo>
                <a:lnTo>
                  <a:pt x="8272306" y="2559382"/>
                </a:lnTo>
                <a:lnTo>
                  <a:pt x="8230337" y="2575843"/>
                </a:lnTo>
                <a:lnTo>
                  <a:pt x="8186367" y="2587927"/>
                </a:lnTo>
                <a:lnTo>
                  <a:pt x="8140661" y="2595371"/>
                </a:lnTo>
                <a:lnTo>
                  <a:pt x="8093481" y="2597912"/>
                </a:lnTo>
                <a:lnTo>
                  <a:pt x="432981" y="2597912"/>
                </a:lnTo>
                <a:lnTo>
                  <a:pt x="385803" y="2595371"/>
                </a:lnTo>
                <a:lnTo>
                  <a:pt x="340096" y="2587927"/>
                </a:lnTo>
                <a:lnTo>
                  <a:pt x="296125" y="2575843"/>
                </a:lnTo>
                <a:lnTo>
                  <a:pt x="254154" y="2559382"/>
                </a:lnTo>
                <a:lnTo>
                  <a:pt x="214447" y="2538809"/>
                </a:lnTo>
                <a:lnTo>
                  <a:pt x="177268" y="2514388"/>
                </a:lnTo>
                <a:lnTo>
                  <a:pt x="142881" y="2486382"/>
                </a:lnTo>
                <a:lnTo>
                  <a:pt x="111550" y="2455056"/>
                </a:lnTo>
                <a:lnTo>
                  <a:pt x="83540" y="2420673"/>
                </a:lnTo>
                <a:lnTo>
                  <a:pt x="59114" y="2383498"/>
                </a:lnTo>
                <a:lnTo>
                  <a:pt x="38537" y="2343794"/>
                </a:lnTo>
                <a:lnTo>
                  <a:pt x="22073" y="2301825"/>
                </a:lnTo>
                <a:lnTo>
                  <a:pt x="9986" y="2257855"/>
                </a:lnTo>
                <a:lnTo>
                  <a:pt x="2540" y="2212148"/>
                </a:lnTo>
                <a:lnTo>
                  <a:pt x="0" y="2164969"/>
                </a:lnTo>
                <a:lnTo>
                  <a:pt x="0" y="433070"/>
                </a:lnTo>
                <a:close/>
              </a:path>
            </a:pathLst>
          </a:custGeom>
          <a:ln w="1905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8441" y="1401546"/>
            <a:ext cx="600287" cy="93743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0" b="1" spc="5" dirty="0">
                <a:solidFill>
                  <a:srgbClr val="1F487C"/>
                </a:solidFill>
                <a:latin typeface="Arial"/>
                <a:cs typeface="Arial"/>
              </a:rPr>
              <a:t>1</a:t>
            </a:r>
            <a:endParaRPr sz="6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441" y="4088361"/>
            <a:ext cx="600287" cy="936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b="1" dirty="0">
                <a:solidFill>
                  <a:srgbClr val="E36C09"/>
                </a:solidFill>
                <a:latin typeface="Arial"/>
                <a:cs typeface="Arial"/>
              </a:rPr>
              <a:t>2</a:t>
            </a:r>
            <a:endParaRPr sz="6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7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729726" y="690245"/>
            <a:ext cx="31711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10" dirty="0">
                <a:solidFill>
                  <a:srgbClr val="006FC0"/>
                </a:solidFill>
                <a:latin typeface="Arial Black"/>
                <a:cs typeface="Arial Black"/>
              </a:rPr>
              <a:t>SPESIFIK</a:t>
            </a:r>
            <a:endParaRPr sz="4800">
              <a:latin typeface="Arial Black"/>
              <a:cs typeface="Arial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38372" y="2080715"/>
            <a:ext cx="3655060" cy="1245235"/>
            <a:chOff x="8438372" y="2080715"/>
            <a:chExt cx="3655060" cy="12452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8372" y="2080715"/>
              <a:ext cx="3654582" cy="1203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36939" y="2174214"/>
              <a:ext cx="3520948" cy="115115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491219" y="2110739"/>
              <a:ext cx="3553460" cy="1102360"/>
            </a:xfrm>
            <a:custGeom>
              <a:avLst/>
              <a:gdLst/>
              <a:ahLst/>
              <a:cxnLst/>
              <a:rect l="l" t="t" r="r" b="b"/>
              <a:pathLst>
                <a:path w="3553459" h="1102360">
                  <a:moveTo>
                    <a:pt x="3369690" y="0"/>
                  </a:moveTo>
                  <a:lnTo>
                    <a:pt x="183769" y="0"/>
                  </a:lnTo>
                  <a:lnTo>
                    <a:pt x="134922" y="6565"/>
                  </a:lnTo>
                  <a:lnTo>
                    <a:pt x="91026" y="25094"/>
                  </a:lnTo>
                  <a:lnTo>
                    <a:pt x="53832" y="53832"/>
                  </a:lnTo>
                  <a:lnTo>
                    <a:pt x="25094" y="91026"/>
                  </a:lnTo>
                  <a:lnTo>
                    <a:pt x="6565" y="134922"/>
                  </a:lnTo>
                  <a:lnTo>
                    <a:pt x="0" y="183769"/>
                  </a:lnTo>
                  <a:lnTo>
                    <a:pt x="0" y="918590"/>
                  </a:lnTo>
                  <a:lnTo>
                    <a:pt x="6565" y="967437"/>
                  </a:lnTo>
                  <a:lnTo>
                    <a:pt x="25094" y="1011333"/>
                  </a:lnTo>
                  <a:lnTo>
                    <a:pt x="53832" y="1048527"/>
                  </a:lnTo>
                  <a:lnTo>
                    <a:pt x="91026" y="1077265"/>
                  </a:lnTo>
                  <a:lnTo>
                    <a:pt x="134922" y="1095794"/>
                  </a:lnTo>
                  <a:lnTo>
                    <a:pt x="183769" y="1102360"/>
                  </a:lnTo>
                  <a:lnTo>
                    <a:pt x="3369690" y="1102360"/>
                  </a:lnTo>
                  <a:lnTo>
                    <a:pt x="3418537" y="1095794"/>
                  </a:lnTo>
                  <a:lnTo>
                    <a:pt x="3462433" y="1077265"/>
                  </a:lnTo>
                  <a:lnTo>
                    <a:pt x="3499627" y="1048527"/>
                  </a:lnTo>
                  <a:lnTo>
                    <a:pt x="3528365" y="1011333"/>
                  </a:lnTo>
                  <a:lnTo>
                    <a:pt x="3546894" y="967437"/>
                  </a:lnTo>
                  <a:lnTo>
                    <a:pt x="3553459" y="918590"/>
                  </a:lnTo>
                  <a:lnTo>
                    <a:pt x="3553459" y="183769"/>
                  </a:lnTo>
                  <a:lnTo>
                    <a:pt x="3546894" y="134922"/>
                  </a:lnTo>
                  <a:lnTo>
                    <a:pt x="3528365" y="91026"/>
                  </a:lnTo>
                  <a:lnTo>
                    <a:pt x="3499627" y="53832"/>
                  </a:lnTo>
                  <a:lnTo>
                    <a:pt x="3462433" y="25094"/>
                  </a:lnTo>
                  <a:lnTo>
                    <a:pt x="3418537" y="6565"/>
                  </a:lnTo>
                  <a:lnTo>
                    <a:pt x="336969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91219" y="2110739"/>
              <a:ext cx="3553460" cy="1102360"/>
            </a:xfrm>
            <a:custGeom>
              <a:avLst/>
              <a:gdLst/>
              <a:ahLst/>
              <a:cxnLst/>
              <a:rect l="l" t="t" r="r" b="b"/>
              <a:pathLst>
                <a:path w="3553459" h="1102360">
                  <a:moveTo>
                    <a:pt x="0" y="183769"/>
                  </a:moveTo>
                  <a:lnTo>
                    <a:pt x="6565" y="134922"/>
                  </a:lnTo>
                  <a:lnTo>
                    <a:pt x="25094" y="91026"/>
                  </a:lnTo>
                  <a:lnTo>
                    <a:pt x="53832" y="53832"/>
                  </a:lnTo>
                  <a:lnTo>
                    <a:pt x="91026" y="25094"/>
                  </a:lnTo>
                  <a:lnTo>
                    <a:pt x="134922" y="6565"/>
                  </a:lnTo>
                  <a:lnTo>
                    <a:pt x="183769" y="0"/>
                  </a:lnTo>
                  <a:lnTo>
                    <a:pt x="3369690" y="0"/>
                  </a:lnTo>
                  <a:lnTo>
                    <a:pt x="3418537" y="6565"/>
                  </a:lnTo>
                  <a:lnTo>
                    <a:pt x="3462433" y="25094"/>
                  </a:lnTo>
                  <a:lnTo>
                    <a:pt x="3499627" y="53832"/>
                  </a:lnTo>
                  <a:lnTo>
                    <a:pt x="3528365" y="91026"/>
                  </a:lnTo>
                  <a:lnTo>
                    <a:pt x="3546894" y="134922"/>
                  </a:lnTo>
                  <a:lnTo>
                    <a:pt x="3553459" y="183769"/>
                  </a:lnTo>
                  <a:lnTo>
                    <a:pt x="3553459" y="918590"/>
                  </a:lnTo>
                  <a:lnTo>
                    <a:pt x="3546894" y="967437"/>
                  </a:lnTo>
                  <a:lnTo>
                    <a:pt x="3528365" y="1011333"/>
                  </a:lnTo>
                  <a:lnTo>
                    <a:pt x="3499627" y="1048527"/>
                  </a:lnTo>
                  <a:lnTo>
                    <a:pt x="3462433" y="1077265"/>
                  </a:lnTo>
                  <a:lnTo>
                    <a:pt x="3418537" y="1095794"/>
                  </a:lnTo>
                  <a:lnTo>
                    <a:pt x="3369690" y="1102360"/>
                  </a:lnTo>
                  <a:lnTo>
                    <a:pt x="183769" y="1102360"/>
                  </a:lnTo>
                  <a:lnTo>
                    <a:pt x="134922" y="1095794"/>
                  </a:lnTo>
                  <a:lnTo>
                    <a:pt x="91026" y="1077265"/>
                  </a:lnTo>
                  <a:lnTo>
                    <a:pt x="53832" y="1048527"/>
                  </a:lnTo>
                  <a:lnTo>
                    <a:pt x="25094" y="1011333"/>
                  </a:lnTo>
                  <a:lnTo>
                    <a:pt x="6565" y="967437"/>
                  </a:lnTo>
                  <a:lnTo>
                    <a:pt x="0" y="918590"/>
                  </a:lnTo>
                  <a:lnTo>
                    <a:pt x="0" y="183769"/>
                  </a:lnTo>
                  <a:close/>
                </a:path>
              </a:pathLst>
            </a:custGeom>
            <a:ln w="1016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743315" y="2275903"/>
            <a:ext cx="3054985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FOKUS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KELOMPOK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ts val="3350"/>
              </a:lnSpc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SASARAN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1.000</a:t>
            </a:r>
            <a:r>
              <a:rPr sz="28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HPK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438372" y="3386275"/>
            <a:ext cx="3655060" cy="1203960"/>
            <a:chOff x="8438372" y="3386275"/>
            <a:chExt cx="3655060" cy="120396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8372" y="3386275"/>
              <a:ext cx="3654582" cy="12035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53779" y="3540760"/>
              <a:ext cx="3297428" cy="96570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491219" y="3416300"/>
              <a:ext cx="3553460" cy="1102360"/>
            </a:xfrm>
            <a:custGeom>
              <a:avLst/>
              <a:gdLst/>
              <a:ahLst/>
              <a:cxnLst/>
              <a:rect l="l" t="t" r="r" b="b"/>
              <a:pathLst>
                <a:path w="3553459" h="1102360">
                  <a:moveTo>
                    <a:pt x="3369690" y="0"/>
                  </a:moveTo>
                  <a:lnTo>
                    <a:pt x="183769" y="0"/>
                  </a:lnTo>
                  <a:lnTo>
                    <a:pt x="134922" y="6565"/>
                  </a:lnTo>
                  <a:lnTo>
                    <a:pt x="91026" y="25094"/>
                  </a:lnTo>
                  <a:lnTo>
                    <a:pt x="53832" y="53832"/>
                  </a:lnTo>
                  <a:lnTo>
                    <a:pt x="25094" y="91026"/>
                  </a:lnTo>
                  <a:lnTo>
                    <a:pt x="6565" y="134922"/>
                  </a:lnTo>
                  <a:lnTo>
                    <a:pt x="0" y="183769"/>
                  </a:lnTo>
                  <a:lnTo>
                    <a:pt x="0" y="918591"/>
                  </a:lnTo>
                  <a:lnTo>
                    <a:pt x="6565" y="967437"/>
                  </a:lnTo>
                  <a:lnTo>
                    <a:pt x="25094" y="1011333"/>
                  </a:lnTo>
                  <a:lnTo>
                    <a:pt x="53832" y="1048527"/>
                  </a:lnTo>
                  <a:lnTo>
                    <a:pt x="91026" y="1077265"/>
                  </a:lnTo>
                  <a:lnTo>
                    <a:pt x="134922" y="1095794"/>
                  </a:lnTo>
                  <a:lnTo>
                    <a:pt x="183769" y="1102360"/>
                  </a:lnTo>
                  <a:lnTo>
                    <a:pt x="3369690" y="1102360"/>
                  </a:lnTo>
                  <a:lnTo>
                    <a:pt x="3418537" y="1095794"/>
                  </a:lnTo>
                  <a:lnTo>
                    <a:pt x="3462433" y="1077265"/>
                  </a:lnTo>
                  <a:lnTo>
                    <a:pt x="3499627" y="1048527"/>
                  </a:lnTo>
                  <a:lnTo>
                    <a:pt x="3528365" y="1011333"/>
                  </a:lnTo>
                  <a:lnTo>
                    <a:pt x="3546894" y="967437"/>
                  </a:lnTo>
                  <a:lnTo>
                    <a:pt x="3553459" y="918591"/>
                  </a:lnTo>
                  <a:lnTo>
                    <a:pt x="3553459" y="183769"/>
                  </a:lnTo>
                  <a:lnTo>
                    <a:pt x="3546894" y="134922"/>
                  </a:lnTo>
                  <a:lnTo>
                    <a:pt x="3528365" y="91026"/>
                  </a:lnTo>
                  <a:lnTo>
                    <a:pt x="3499627" y="53832"/>
                  </a:lnTo>
                  <a:lnTo>
                    <a:pt x="3462433" y="25094"/>
                  </a:lnTo>
                  <a:lnTo>
                    <a:pt x="3418537" y="6565"/>
                  </a:lnTo>
                  <a:lnTo>
                    <a:pt x="3369690" y="0"/>
                  </a:lnTo>
                  <a:close/>
                </a:path>
              </a:pathLst>
            </a:custGeom>
            <a:solidFill>
              <a:srgbClr val="6224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91219" y="3416300"/>
              <a:ext cx="3553460" cy="1102360"/>
            </a:xfrm>
            <a:custGeom>
              <a:avLst/>
              <a:gdLst/>
              <a:ahLst/>
              <a:cxnLst/>
              <a:rect l="l" t="t" r="r" b="b"/>
              <a:pathLst>
                <a:path w="3553459" h="1102360">
                  <a:moveTo>
                    <a:pt x="0" y="183769"/>
                  </a:moveTo>
                  <a:lnTo>
                    <a:pt x="6565" y="134922"/>
                  </a:lnTo>
                  <a:lnTo>
                    <a:pt x="25094" y="91026"/>
                  </a:lnTo>
                  <a:lnTo>
                    <a:pt x="53832" y="53832"/>
                  </a:lnTo>
                  <a:lnTo>
                    <a:pt x="91026" y="25094"/>
                  </a:lnTo>
                  <a:lnTo>
                    <a:pt x="134922" y="6565"/>
                  </a:lnTo>
                  <a:lnTo>
                    <a:pt x="183769" y="0"/>
                  </a:lnTo>
                  <a:lnTo>
                    <a:pt x="3369690" y="0"/>
                  </a:lnTo>
                  <a:lnTo>
                    <a:pt x="3418537" y="6565"/>
                  </a:lnTo>
                  <a:lnTo>
                    <a:pt x="3462433" y="25094"/>
                  </a:lnTo>
                  <a:lnTo>
                    <a:pt x="3499627" y="53832"/>
                  </a:lnTo>
                  <a:lnTo>
                    <a:pt x="3528365" y="91026"/>
                  </a:lnTo>
                  <a:lnTo>
                    <a:pt x="3546894" y="134922"/>
                  </a:lnTo>
                  <a:lnTo>
                    <a:pt x="3553459" y="183769"/>
                  </a:lnTo>
                  <a:lnTo>
                    <a:pt x="3553459" y="918591"/>
                  </a:lnTo>
                  <a:lnTo>
                    <a:pt x="3546894" y="967437"/>
                  </a:lnTo>
                  <a:lnTo>
                    <a:pt x="3528365" y="1011333"/>
                  </a:lnTo>
                  <a:lnTo>
                    <a:pt x="3499627" y="1048527"/>
                  </a:lnTo>
                  <a:lnTo>
                    <a:pt x="3462433" y="1077265"/>
                  </a:lnTo>
                  <a:lnTo>
                    <a:pt x="3418537" y="1095794"/>
                  </a:lnTo>
                  <a:lnTo>
                    <a:pt x="3369690" y="1102360"/>
                  </a:lnTo>
                  <a:lnTo>
                    <a:pt x="183769" y="1102360"/>
                  </a:lnTo>
                  <a:lnTo>
                    <a:pt x="134922" y="1095794"/>
                  </a:lnTo>
                  <a:lnTo>
                    <a:pt x="91026" y="1077265"/>
                  </a:lnTo>
                  <a:lnTo>
                    <a:pt x="53832" y="1048527"/>
                  </a:lnTo>
                  <a:lnTo>
                    <a:pt x="25094" y="1011333"/>
                  </a:lnTo>
                  <a:lnTo>
                    <a:pt x="6565" y="967437"/>
                  </a:lnTo>
                  <a:lnTo>
                    <a:pt x="0" y="918591"/>
                  </a:lnTo>
                  <a:lnTo>
                    <a:pt x="0" y="183769"/>
                  </a:lnTo>
                  <a:close/>
                </a:path>
              </a:pathLst>
            </a:custGeom>
            <a:ln w="1016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860155" y="3644265"/>
            <a:ext cx="281940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FFFFFF"/>
                </a:solidFill>
                <a:latin typeface="Arial"/>
                <a:cs typeface="Arial"/>
              </a:rPr>
              <a:t>UMUMNYA</a:t>
            </a:r>
            <a:r>
              <a:rPr sz="2000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DILAKUKAN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SEKTOR</a:t>
            </a:r>
            <a:r>
              <a:rPr sz="2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45" dirty="0">
                <a:solidFill>
                  <a:srgbClr val="FFFFFF"/>
                </a:solidFill>
                <a:latin typeface="Arial"/>
                <a:cs typeface="Arial"/>
              </a:rPr>
              <a:t>KESEHATAN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438372" y="4714680"/>
            <a:ext cx="3655060" cy="1085215"/>
            <a:chOff x="8438372" y="4714680"/>
            <a:chExt cx="3655060" cy="108521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38372" y="4714680"/>
              <a:ext cx="3654582" cy="92926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8239" y="4818379"/>
              <a:ext cx="3063748" cy="98096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91219" y="4744719"/>
              <a:ext cx="3553460" cy="828040"/>
            </a:xfrm>
            <a:custGeom>
              <a:avLst/>
              <a:gdLst/>
              <a:ahLst/>
              <a:cxnLst/>
              <a:rect l="l" t="t" r="r" b="b"/>
              <a:pathLst>
                <a:path w="3553459" h="828039">
                  <a:moveTo>
                    <a:pt x="3415410" y="0"/>
                  </a:moveTo>
                  <a:lnTo>
                    <a:pt x="138049" y="0"/>
                  </a:lnTo>
                  <a:lnTo>
                    <a:pt x="94431" y="7041"/>
                  </a:lnTo>
                  <a:lnTo>
                    <a:pt x="56537" y="26647"/>
                  </a:lnTo>
                  <a:lnTo>
                    <a:pt x="26647" y="56537"/>
                  </a:lnTo>
                  <a:lnTo>
                    <a:pt x="7041" y="94431"/>
                  </a:lnTo>
                  <a:lnTo>
                    <a:pt x="0" y="138048"/>
                  </a:lnTo>
                  <a:lnTo>
                    <a:pt x="0" y="689990"/>
                  </a:lnTo>
                  <a:lnTo>
                    <a:pt x="7041" y="733608"/>
                  </a:lnTo>
                  <a:lnTo>
                    <a:pt x="26647" y="771502"/>
                  </a:lnTo>
                  <a:lnTo>
                    <a:pt x="56537" y="801392"/>
                  </a:lnTo>
                  <a:lnTo>
                    <a:pt x="94431" y="820998"/>
                  </a:lnTo>
                  <a:lnTo>
                    <a:pt x="138049" y="828039"/>
                  </a:lnTo>
                  <a:lnTo>
                    <a:pt x="3415410" y="828039"/>
                  </a:lnTo>
                  <a:lnTo>
                    <a:pt x="3459028" y="820998"/>
                  </a:lnTo>
                  <a:lnTo>
                    <a:pt x="3496922" y="801392"/>
                  </a:lnTo>
                  <a:lnTo>
                    <a:pt x="3526812" y="771502"/>
                  </a:lnTo>
                  <a:lnTo>
                    <a:pt x="3546418" y="733608"/>
                  </a:lnTo>
                  <a:lnTo>
                    <a:pt x="3553459" y="689990"/>
                  </a:lnTo>
                  <a:lnTo>
                    <a:pt x="3553459" y="138048"/>
                  </a:lnTo>
                  <a:lnTo>
                    <a:pt x="3546418" y="94431"/>
                  </a:lnTo>
                  <a:lnTo>
                    <a:pt x="3526812" y="56537"/>
                  </a:lnTo>
                  <a:lnTo>
                    <a:pt x="3496922" y="26647"/>
                  </a:lnTo>
                  <a:lnTo>
                    <a:pt x="3459028" y="7041"/>
                  </a:lnTo>
                  <a:lnTo>
                    <a:pt x="3415410" y="0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491219" y="4744719"/>
              <a:ext cx="3553460" cy="828040"/>
            </a:xfrm>
            <a:custGeom>
              <a:avLst/>
              <a:gdLst/>
              <a:ahLst/>
              <a:cxnLst/>
              <a:rect l="l" t="t" r="r" b="b"/>
              <a:pathLst>
                <a:path w="3553459" h="828039">
                  <a:moveTo>
                    <a:pt x="0" y="138048"/>
                  </a:moveTo>
                  <a:lnTo>
                    <a:pt x="7041" y="94431"/>
                  </a:lnTo>
                  <a:lnTo>
                    <a:pt x="26647" y="56537"/>
                  </a:lnTo>
                  <a:lnTo>
                    <a:pt x="56537" y="26647"/>
                  </a:lnTo>
                  <a:lnTo>
                    <a:pt x="94431" y="7041"/>
                  </a:lnTo>
                  <a:lnTo>
                    <a:pt x="138049" y="0"/>
                  </a:lnTo>
                  <a:lnTo>
                    <a:pt x="3415410" y="0"/>
                  </a:lnTo>
                  <a:lnTo>
                    <a:pt x="3459028" y="7041"/>
                  </a:lnTo>
                  <a:lnTo>
                    <a:pt x="3496922" y="26647"/>
                  </a:lnTo>
                  <a:lnTo>
                    <a:pt x="3526812" y="56537"/>
                  </a:lnTo>
                  <a:lnTo>
                    <a:pt x="3546418" y="94431"/>
                  </a:lnTo>
                  <a:lnTo>
                    <a:pt x="3553459" y="138048"/>
                  </a:lnTo>
                  <a:lnTo>
                    <a:pt x="3553459" y="689990"/>
                  </a:lnTo>
                  <a:lnTo>
                    <a:pt x="3546418" y="733608"/>
                  </a:lnTo>
                  <a:lnTo>
                    <a:pt x="3526812" y="771502"/>
                  </a:lnTo>
                  <a:lnTo>
                    <a:pt x="3496922" y="801392"/>
                  </a:lnTo>
                  <a:lnTo>
                    <a:pt x="3459028" y="820998"/>
                  </a:lnTo>
                  <a:lnTo>
                    <a:pt x="3415410" y="828039"/>
                  </a:lnTo>
                  <a:lnTo>
                    <a:pt x="138049" y="828039"/>
                  </a:lnTo>
                  <a:lnTo>
                    <a:pt x="94431" y="820998"/>
                  </a:lnTo>
                  <a:lnTo>
                    <a:pt x="56537" y="801392"/>
                  </a:lnTo>
                  <a:lnTo>
                    <a:pt x="26647" y="771502"/>
                  </a:lnTo>
                  <a:lnTo>
                    <a:pt x="7041" y="733608"/>
                  </a:lnTo>
                  <a:lnTo>
                    <a:pt x="0" y="689990"/>
                  </a:lnTo>
                  <a:lnTo>
                    <a:pt x="0" y="138048"/>
                  </a:lnTo>
                  <a:close/>
                </a:path>
              </a:pathLst>
            </a:custGeom>
            <a:ln w="10160">
              <a:solidFill>
                <a:srgbClr val="9747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986139" y="4962271"/>
            <a:ext cx="25755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KONTRIBUSI </a:t>
            </a:r>
            <a:r>
              <a:rPr sz="3200" b="1" spc="-5" dirty="0">
                <a:solidFill>
                  <a:srgbClr val="000090"/>
                </a:solidFill>
                <a:latin typeface="Arial"/>
                <a:cs typeface="Arial"/>
              </a:rPr>
              <a:t>30</a:t>
            </a:r>
            <a:r>
              <a:rPr sz="3200" b="1" spc="-85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000090"/>
                </a:solidFill>
                <a:latin typeface="Arial"/>
                <a:cs typeface="Arial"/>
              </a:rPr>
              <a:t>%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7320" r="5256" b="11607"/>
          <a:stretch/>
        </p:blipFill>
        <p:spPr bwMode="auto">
          <a:xfrm>
            <a:off x="10578" y="-20083"/>
            <a:ext cx="7914221" cy="6878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object 23"/>
          <p:cNvGrpSpPr/>
          <p:nvPr/>
        </p:nvGrpSpPr>
        <p:grpSpPr>
          <a:xfrm>
            <a:off x="6993121" y="991375"/>
            <a:ext cx="1105179" cy="810604"/>
            <a:chOff x="6328653" y="242261"/>
            <a:chExt cx="1105179" cy="810604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8653" y="242261"/>
              <a:ext cx="1105179" cy="81060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353428" y="270764"/>
              <a:ext cx="1025525" cy="730250"/>
            </a:xfrm>
            <a:custGeom>
              <a:avLst/>
              <a:gdLst/>
              <a:ahLst/>
              <a:cxnLst/>
              <a:rect l="l" t="t" r="r" b="b"/>
              <a:pathLst>
                <a:path w="1025525" h="730250">
                  <a:moveTo>
                    <a:pt x="934974" y="583945"/>
                  </a:moveTo>
                  <a:lnTo>
                    <a:pt x="799973" y="583945"/>
                  </a:lnTo>
                  <a:lnTo>
                    <a:pt x="799973" y="730249"/>
                  </a:lnTo>
                  <a:lnTo>
                    <a:pt x="934974" y="730249"/>
                  </a:lnTo>
                  <a:lnTo>
                    <a:pt x="934974" y="583945"/>
                  </a:lnTo>
                  <a:close/>
                </a:path>
                <a:path w="1025525" h="730250">
                  <a:moveTo>
                    <a:pt x="934974" y="0"/>
                  </a:moveTo>
                  <a:lnTo>
                    <a:pt x="817879" y="0"/>
                  </a:lnTo>
                  <a:lnTo>
                    <a:pt x="502412" y="461898"/>
                  </a:lnTo>
                  <a:lnTo>
                    <a:pt x="502412" y="583945"/>
                  </a:lnTo>
                  <a:lnTo>
                    <a:pt x="1025271" y="583945"/>
                  </a:lnTo>
                  <a:lnTo>
                    <a:pt x="1025271" y="461390"/>
                  </a:lnTo>
                  <a:lnTo>
                    <a:pt x="632841" y="461390"/>
                  </a:lnTo>
                  <a:lnTo>
                    <a:pt x="799973" y="212851"/>
                  </a:lnTo>
                  <a:lnTo>
                    <a:pt x="934974" y="212851"/>
                  </a:lnTo>
                  <a:lnTo>
                    <a:pt x="934974" y="0"/>
                  </a:lnTo>
                  <a:close/>
                </a:path>
                <a:path w="1025525" h="730250">
                  <a:moveTo>
                    <a:pt x="934974" y="212851"/>
                  </a:moveTo>
                  <a:lnTo>
                    <a:pt x="799973" y="212851"/>
                  </a:lnTo>
                  <a:lnTo>
                    <a:pt x="799973" y="461390"/>
                  </a:lnTo>
                  <a:lnTo>
                    <a:pt x="934974" y="461390"/>
                  </a:lnTo>
                  <a:lnTo>
                    <a:pt x="934974" y="212851"/>
                  </a:lnTo>
                  <a:close/>
                </a:path>
                <a:path w="1025525" h="730250">
                  <a:moveTo>
                    <a:pt x="319531" y="204977"/>
                  </a:moveTo>
                  <a:lnTo>
                    <a:pt x="180086" y="204977"/>
                  </a:lnTo>
                  <a:lnTo>
                    <a:pt x="180086" y="730249"/>
                  </a:lnTo>
                  <a:lnTo>
                    <a:pt x="319531" y="730249"/>
                  </a:lnTo>
                  <a:lnTo>
                    <a:pt x="319531" y="204977"/>
                  </a:lnTo>
                  <a:close/>
                </a:path>
                <a:path w="1025525" h="730250">
                  <a:moveTo>
                    <a:pt x="319531" y="0"/>
                  </a:moveTo>
                  <a:lnTo>
                    <a:pt x="206375" y="0"/>
                  </a:lnTo>
                  <a:lnTo>
                    <a:pt x="191966" y="32214"/>
                  </a:lnTo>
                  <a:lnTo>
                    <a:pt x="172545" y="62356"/>
                  </a:lnTo>
                  <a:lnTo>
                    <a:pt x="118618" y="116331"/>
                  </a:lnTo>
                  <a:lnTo>
                    <a:pt x="87207" y="139287"/>
                  </a:lnTo>
                  <a:lnTo>
                    <a:pt x="27910" y="173196"/>
                  </a:lnTo>
                  <a:lnTo>
                    <a:pt x="0" y="184149"/>
                  </a:lnTo>
                  <a:lnTo>
                    <a:pt x="0" y="310641"/>
                  </a:lnTo>
                  <a:lnTo>
                    <a:pt x="50123" y="291185"/>
                  </a:lnTo>
                  <a:lnTo>
                    <a:pt x="96853" y="267096"/>
                  </a:lnTo>
                  <a:lnTo>
                    <a:pt x="140178" y="238365"/>
                  </a:lnTo>
                  <a:lnTo>
                    <a:pt x="180086" y="204977"/>
                  </a:lnTo>
                  <a:lnTo>
                    <a:pt x="319531" y="204977"/>
                  </a:lnTo>
                  <a:lnTo>
                    <a:pt x="319531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53428" y="270764"/>
              <a:ext cx="1025525" cy="730250"/>
            </a:xfrm>
            <a:custGeom>
              <a:avLst/>
              <a:gdLst/>
              <a:ahLst/>
              <a:cxnLst/>
              <a:rect l="l" t="t" r="r" b="b"/>
              <a:pathLst>
                <a:path w="1025525" h="730250">
                  <a:moveTo>
                    <a:pt x="799973" y="212851"/>
                  </a:moveTo>
                  <a:lnTo>
                    <a:pt x="632841" y="461390"/>
                  </a:lnTo>
                  <a:lnTo>
                    <a:pt x="799973" y="461390"/>
                  </a:lnTo>
                  <a:lnTo>
                    <a:pt x="799973" y="212851"/>
                  </a:lnTo>
                  <a:close/>
                </a:path>
                <a:path w="1025525" h="730250">
                  <a:moveTo>
                    <a:pt x="817879" y="0"/>
                  </a:moveTo>
                  <a:lnTo>
                    <a:pt x="934974" y="0"/>
                  </a:lnTo>
                  <a:lnTo>
                    <a:pt x="934974" y="461390"/>
                  </a:lnTo>
                  <a:lnTo>
                    <a:pt x="1025271" y="461390"/>
                  </a:lnTo>
                  <a:lnTo>
                    <a:pt x="1025271" y="583945"/>
                  </a:lnTo>
                  <a:lnTo>
                    <a:pt x="934974" y="583945"/>
                  </a:lnTo>
                  <a:lnTo>
                    <a:pt x="934974" y="730249"/>
                  </a:lnTo>
                  <a:lnTo>
                    <a:pt x="799973" y="730249"/>
                  </a:lnTo>
                  <a:lnTo>
                    <a:pt x="799973" y="583945"/>
                  </a:lnTo>
                  <a:lnTo>
                    <a:pt x="502412" y="583945"/>
                  </a:lnTo>
                  <a:lnTo>
                    <a:pt x="502412" y="461898"/>
                  </a:lnTo>
                  <a:lnTo>
                    <a:pt x="817879" y="0"/>
                  </a:lnTo>
                  <a:close/>
                </a:path>
                <a:path w="1025525" h="730250">
                  <a:moveTo>
                    <a:pt x="206375" y="0"/>
                  </a:moveTo>
                  <a:lnTo>
                    <a:pt x="319531" y="0"/>
                  </a:lnTo>
                  <a:lnTo>
                    <a:pt x="319531" y="730249"/>
                  </a:lnTo>
                  <a:lnTo>
                    <a:pt x="180086" y="730249"/>
                  </a:lnTo>
                  <a:lnTo>
                    <a:pt x="180086" y="204977"/>
                  </a:lnTo>
                  <a:lnTo>
                    <a:pt x="140178" y="238365"/>
                  </a:lnTo>
                  <a:lnTo>
                    <a:pt x="96853" y="267096"/>
                  </a:lnTo>
                  <a:lnTo>
                    <a:pt x="50123" y="291185"/>
                  </a:lnTo>
                  <a:lnTo>
                    <a:pt x="0" y="310641"/>
                  </a:lnTo>
                  <a:lnTo>
                    <a:pt x="0" y="184149"/>
                  </a:lnTo>
                  <a:lnTo>
                    <a:pt x="27910" y="173196"/>
                  </a:lnTo>
                  <a:lnTo>
                    <a:pt x="56975" y="158241"/>
                  </a:lnTo>
                  <a:lnTo>
                    <a:pt x="118618" y="116331"/>
                  </a:lnTo>
                  <a:lnTo>
                    <a:pt x="148099" y="90404"/>
                  </a:lnTo>
                  <a:lnTo>
                    <a:pt x="191966" y="32214"/>
                  </a:lnTo>
                  <a:lnTo>
                    <a:pt x="206375" y="0"/>
                  </a:lnTo>
                  <a:close/>
                </a:path>
              </a:pathLst>
            </a:custGeom>
            <a:ln w="127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43089" y="241934"/>
            <a:ext cx="45097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b="0" spc="-10" dirty="0">
                <a:solidFill>
                  <a:srgbClr val="FFC000"/>
                </a:solidFill>
                <a:latin typeface="Arial Black"/>
                <a:cs typeface="Arial Black"/>
              </a:rPr>
              <a:t>INTERVENSI</a:t>
            </a:r>
            <a:r>
              <a:rPr sz="3700" b="0" spc="-6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z="3700" b="0" dirty="0">
                <a:solidFill>
                  <a:srgbClr val="FFC000"/>
                </a:solidFill>
                <a:latin typeface="Arial Black"/>
                <a:cs typeface="Arial Black"/>
              </a:rPr>
              <a:t>GIZI</a:t>
            </a:r>
            <a:endParaRPr sz="37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:\IMG-20181014-WA004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6455"/>
          <a:stretch/>
        </p:blipFill>
        <p:spPr bwMode="auto">
          <a:xfrm>
            <a:off x="0" y="1"/>
            <a:ext cx="12192000" cy="685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073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8195" name="Picture 3" descr="C:\Users\Toshiba\Desktop\883bdec7-9adb-41a6-b2e8-ca6d331907a2.j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4105"/>
            <a:ext cx="10439400" cy="534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90600" y="5631600"/>
            <a:ext cx="2590800" cy="83111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ANC, </a:t>
            </a:r>
          </a:p>
          <a:p>
            <a:pPr algn="ctr"/>
            <a:r>
              <a:rPr lang="en-US" dirty="0"/>
              <a:t>As. </a:t>
            </a:r>
            <a:r>
              <a:rPr lang="en-US" dirty="0" err="1"/>
              <a:t>Folat</a:t>
            </a:r>
            <a:r>
              <a:rPr lang="en-US" dirty="0"/>
              <a:t>, Tablet </a:t>
            </a:r>
            <a:r>
              <a:rPr lang="en-US" dirty="0" err="1"/>
              <a:t>besi</a:t>
            </a:r>
            <a:r>
              <a:rPr lang="en-US" dirty="0"/>
              <a:t>, </a:t>
            </a:r>
            <a:r>
              <a:rPr lang="en-US" dirty="0" err="1"/>
              <a:t>Calsium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191000" y="5661394"/>
            <a:ext cx="6934200" cy="67871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IMD, ASI </a:t>
            </a:r>
            <a:r>
              <a:rPr lang="en-US" dirty="0" err="1"/>
              <a:t>Eksklusif</a:t>
            </a:r>
            <a:r>
              <a:rPr lang="en-US" dirty="0"/>
              <a:t>, MP-ASI, </a:t>
            </a:r>
            <a:r>
              <a:rPr lang="en-US" dirty="0" err="1"/>
              <a:t>imunisasi</a:t>
            </a:r>
            <a:r>
              <a:rPr lang="en-US" dirty="0"/>
              <a:t>, </a:t>
            </a:r>
            <a:r>
              <a:rPr lang="en-US" dirty="0" err="1"/>
              <a:t>pemberian</a:t>
            </a:r>
            <a:r>
              <a:rPr lang="en-US" dirty="0"/>
              <a:t> vitamin A,</a:t>
            </a:r>
          </a:p>
        </p:txBody>
      </p:sp>
    </p:spTree>
    <p:extLst>
      <p:ext uri="{BB962C8B-B14F-4D97-AF65-F5344CB8AC3E}">
        <p14:creationId xmlns:p14="http://schemas.microsoft.com/office/powerpoint/2010/main" val="358638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" r="10646"/>
          <a:stretch/>
        </p:blipFill>
        <p:spPr bwMode="auto">
          <a:xfrm>
            <a:off x="0" y="-12032"/>
            <a:ext cx="5727031" cy="689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137" y="0"/>
            <a:ext cx="6882063" cy="688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831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917" y="1311338"/>
            <a:ext cx="7531100" cy="494982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355600" algn="l"/>
              </a:tabLst>
            </a:pPr>
            <a:r>
              <a:rPr sz="2100" spc="-10" dirty="0">
                <a:latin typeface="Arial"/>
                <a:cs typeface="Arial"/>
              </a:rPr>
              <a:t>Menyediakan dan Memastikan </a:t>
            </a:r>
            <a:r>
              <a:rPr sz="2100" b="1" spc="-15" dirty="0">
                <a:solidFill>
                  <a:srgbClr val="FF0000"/>
                </a:solidFill>
                <a:latin typeface="Arial"/>
                <a:cs typeface="Arial"/>
              </a:rPr>
              <a:t>AKSES </a:t>
            </a:r>
            <a:r>
              <a:rPr sz="2100" spc="-10" dirty="0">
                <a:latin typeface="Arial"/>
                <a:cs typeface="Arial"/>
              </a:rPr>
              <a:t>pada </a:t>
            </a:r>
            <a:r>
              <a:rPr sz="2100" b="1" spc="-25" dirty="0">
                <a:solidFill>
                  <a:srgbClr val="FF0000"/>
                </a:solidFill>
                <a:latin typeface="Arial"/>
                <a:cs typeface="Arial"/>
              </a:rPr>
              <a:t>AIR</a:t>
            </a:r>
            <a:r>
              <a:rPr sz="2100" b="1" spc="1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0000"/>
                </a:solidFill>
                <a:latin typeface="Arial"/>
                <a:cs typeface="Arial"/>
              </a:rPr>
              <a:t>BERSIH</a:t>
            </a:r>
            <a:r>
              <a:rPr sz="210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355600" algn="l"/>
              </a:tabLst>
            </a:pPr>
            <a:r>
              <a:rPr sz="2100" spc="-10" dirty="0">
                <a:latin typeface="Arial"/>
                <a:cs typeface="Arial"/>
              </a:rPr>
              <a:t>Menyediakan dan Memastikan </a:t>
            </a:r>
            <a:r>
              <a:rPr sz="2100" b="1" spc="-15" dirty="0">
                <a:solidFill>
                  <a:srgbClr val="FF0000"/>
                </a:solidFill>
                <a:latin typeface="Arial"/>
                <a:cs typeface="Arial"/>
              </a:rPr>
              <a:t>AKSES </a:t>
            </a:r>
            <a:r>
              <a:rPr sz="2100" spc="-10" dirty="0">
                <a:latin typeface="Arial"/>
                <a:cs typeface="Arial"/>
              </a:rPr>
              <a:t>pada</a:t>
            </a:r>
            <a:r>
              <a:rPr sz="2100" spc="180" dirty="0">
                <a:latin typeface="Arial"/>
                <a:cs typeface="Arial"/>
              </a:rPr>
              <a:t> </a:t>
            </a:r>
            <a:r>
              <a:rPr sz="2100" b="1" spc="-30" dirty="0">
                <a:solidFill>
                  <a:srgbClr val="FF0000"/>
                </a:solidFill>
                <a:latin typeface="Arial"/>
                <a:cs typeface="Arial"/>
              </a:rPr>
              <a:t>SANITASI</a:t>
            </a:r>
            <a:r>
              <a:rPr sz="2100" spc="-30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355600" algn="l"/>
              </a:tabLst>
            </a:pPr>
            <a:r>
              <a:rPr sz="2100" spc="-10" dirty="0">
                <a:latin typeface="Arial"/>
                <a:cs typeface="Arial"/>
              </a:rPr>
              <a:t>Melakukan </a:t>
            </a:r>
            <a:r>
              <a:rPr sz="2100" b="1" spc="-10" dirty="0">
                <a:solidFill>
                  <a:srgbClr val="FF0000"/>
                </a:solidFill>
                <a:latin typeface="Arial"/>
                <a:cs typeface="Arial"/>
              </a:rPr>
              <a:t>FORTIFIKASI </a:t>
            </a:r>
            <a:r>
              <a:rPr sz="2100" spc="-10" dirty="0">
                <a:latin typeface="Arial"/>
                <a:cs typeface="Arial"/>
              </a:rPr>
              <a:t>Bahan</a:t>
            </a:r>
            <a:r>
              <a:rPr sz="2100" spc="114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Pangan.</a:t>
            </a:r>
            <a:endParaRPr sz="2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355600" algn="l"/>
              </a:tabLst>
            </a:pPr>
            <a:r>
              <a:rPr sz="2100" spc="-10" dirty="0">
                <a:latin typeface="Arial"/>
                <a:cs typeface="Arial"/>
              </a:rPr>
              <a:t>Menyediakan </a:t>
            </a:r>
            <a:r>
              <a:rPr sz="2100" b="1" spc="-15" dirty="0">
                <a:solidFill>
                  <a:srgbClr val="FF0000"/>
                </a:solidFill>
                <a:latin typeface="Arial"/>
                <a:cs typeface="Arial"/>
              </a:rPr>
              <a:t>AKSES </a:t>
            </a:r>
            <a:r>
              <a:rPr sz="2100" spc="-10" dirty="0">
                <a:latin typeface="Arial"/>
                <a:cs typeface="Arial"/>
              </a:rPr>
              <a:t>kepada </a:t>
            </a:r>
            <a:r>
              <a:rPr sz="2100" b="1" spc="-45" dirty="0">
                <a:solidFill>
                  <a:srgbClr val="FF0000"/>
                </a:solidFill>
                <a:latin typeface="Arial"/>
                <a:cs typeface="Arial"/>
              </a:rPr>
              <a:t>YANKES </a:t>
            </a:r>
            <a:r>
              <a:rPr sz="2100" spc="-10" dirty="0">
                <a:latin typeface="Arial"/>
                <a:cs typeface="Arial"/>
              </a:rPr>
              <a:t>dan</a:t>
            </a:r>
            <a:r>
              <a:rPr sz="2100" spc="229" dirty="0"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FF0000"/>
                </a:solidFill>
                <a:latin typeface="Arial"/>
                <a:cs typeface="Arial"/>
              </a:rPr>
              <a:t>KB</a:t>
            </a:r>
            <a:r>
              <a:rPr sz="2100" spc="-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355600" algn="l"/>
              </a:tabLst>
            </a:pPr>
            <a:r>
              <a:rPr sz="2100" spc="-10" dirty="0">
                <a:latin typeface="Arial"/>
                <a:cs typeface="Arial"/>
              </a:rPr>
              <a:t>Menyediakan</a:t>
            </a:r>
            <a:r>
              <a:rPr sz="2100" spc="40" dirty="0">
                <a:latin typeface="Arial"/>
                <a:cs typeface="Arial"/>
              </a:rPr>
              <a:t> </a:t>
            </a:r>
            <a:r>
              <a:rPr sz="2100" b="1" dirty="0">
                <a:solidFill>
                  <a:srgbClr val="FF0000"/>
                </a:solidFill>
                <a:latin typeface="Arial"/>
                <a:cs typeface="Arial"/>
              </a:rPr>
              <a:t>JKN.</a:t>
            </a:r>
            <a:endParaRPr sz="2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355600" algn="l"/>
              </a:tabLst>
            </a:pPr>
            <a:r>
              <a:rPr sz="2100" spc="-10" dirty="0">
                <a:latin typeface="Arial"/>
                <a:cs typeface="Arial"/>
              </a:rPr>
              <a:t>Menyediakan</a:t>
            </a:r>
            <a:r>
              <a:rPr sz="2100" spc="50" dirty="0">
                <a:latin typeface="Arial"/>
                <a:cs typeface="Arial"/>
              </a:rPr>
              <a:t> </a:t>
            </a:r>
            <a:r>
              <a:rPr sz="2100" b="1" spc="-15" dirty="0">
                <a:solidFill>
                  <a:srgbClr val="FF0000"/>
                </a:solidFill>
                <a:latin typeface="Arial"/>
                <a:cs typeface="Arial"/>
              </a:rPr>
              <a:t>JAMPERSAL</a:t>
            </a:r>
            <a:endParaRPr sz="2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355600" algn="l"/>
              </a:tabLst>
            </a:pPr>
            <a:r>
              <a:rPr sz="2100" spc="-10" dirty="0">
                <a:latin typeface="Arial"/>
                <a:cs typeface="Arial"/>
              </a:rPr>
              <a:t>Memberikan </a:t>
            </a:r>
            <a:r>
              <a:rPr sz="2100" b="1" spc="-10" dirty="0">
                <a:solidFill>
                  <a:srgbClr val="FF0000"/>
                </a:solidFill>
                <a:latin typeface="Arial"/>
                <a:cs typeface="Arial"/>
              </a:rPr>
              <a:t>PENDIDIKAN </a:t>
            </a:r>
            <a:r>
              <a:rPr sz="2100" b="1" spc="-15" dirty="0">
                <a:solidFill>
                  <a:srgbClr val="FF0000"/>
                </a:solidFill>
                <a:latin typeface="Arial"/>
                <a:cs typeface="Arial"/>
              </a:rPr>
              <a:t>PENGASUHAN </a:t>
            </a:r>
            <a:r>
              <a:rPr sz="2100" spc="-10" dirty="0">
                <a:latin typeface="Arial"/>
                <a:cs typeface="Arial"/>
              </a:rPr>
              <a:t>pada </a:t>
            </a:r>
            <a:r>
              <a:rPr sz="2100" spc="-5" dirty="0">
                <a:latin typeface="Arial"/>
                <a:cs typeface="Arial"/>
              </a:rPr>
              <a:t>Orang</a:t>
            </a:r>
            <a:r>
              <a:rPr sz="2100" spc="250" dirty="0"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tua.</a:t>
            </a:r>
            <a:endParaRPr sz="21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355600" algn="l"/>
              </a:tabLst>
            </a:pPr>
            <a:r>
              <a:rPr sz="2100" spc="-10" dirty="0">
                <a:latin typeface="Arial"/>
                <a:cs typeface="Arial"/>
              </a:rPr>
              <a:t>Memberikan </a:t>
            </a:r>
            <a:r>
              <a:rPr sz="2100" b="1" spc="-10" dirty="0">
                <a:solidFill>
                  <a:srgbClr val="FF0000"/>
                </a:solidFill>
                <a:latin typeface="Arial"/>
                <a:cs typeface="Arial"/>
              </a:rPr>
              <a:t>PENDIDIKAN </a:t>
            </a:r>
            <a:r>
              <a:rPr sz="2100" b="1" spc="-30" dirty="0">
                <a:solidFill>
                  <a:srgbClr val="FF0000"/>
                </a:solidFill>
                <a:latin typeface="Arial"/>
                <a:cs typeface="Arial"/>
              </a:rPr>
              <a:t>ANAK </a:t>
            </a:r>
            <a:r>
              <a:rPr sz="2100" b="1" dirty="0">
                <a:solidFill>
                  <a:srgbClr val="FF0000"/>
                </a:solidFill>
                <a:latin typeface="Arial"/>
                <a:cs typeface="Arial"/>
              </a:rPr>
              <a:t>USIA DINI</a:t>
            </a:r>
            <a:r>
              <a:rPr sz="2100" b="1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-5" dirty="0">
                <a:latin typeface="Arial"/>
                <a:cs typeface="Arial"/>
              </a:rPr>
              <a:t>Universal.</a:t>
            </a:r>
            <a:endParaRPr sz="2100">
              <a:latin typeface="Arial"/>
              <a:cs typeface="Arial"/>
            </a:endParaRPr>
          </a:p>
          <a:p>
            <a:pPr marL="12700" marR="12065">
              <a:lnSpc>
                <a:spcPts val="3020"/>
              </a:lnSpc>
              <a:spcBef>
                <a:spcPts val="180"/>
              </a:spcBef>
              <a:buAutoNum type="arabicPeriod"/>
              <a:tabLst>
                <a:tab pos="355600" algn="l"/>
              </a:tabLst>
            </a:pPr>
            <a:r>
              <a:rPr sz="2100" spc="-10" dirty="0">
                <a:latin typeface="Arial"/>
                <a:cs typeface="Arial"/>
              </a:rPr>
              <a:t>Memberikan </a:t>
            </a:r>
            <a:r>
              <a:rPr sz="2100" b="1" spc="-10" dirty="0">
                <a:solidFill>
                  <a:srgbClr val="FF0000"/>
                </a:solidFill>
                <a:latin typeface="Arial"/>
                <a:cs typeface="Arial"/>
              </a:rPr>
              <a:t>PENDIDIKAN </a:t>
            </a:r>
            <a:r>
              <a:rPr sz="2100" b="1" dirty="0">
                <a:solidFill>
                  <a:srgbClr val="FF0000"/>
                </a:solidFill>
                <a:latin typeface="Arial"/>
                <a:cs typeface="Arial"/>
              </a:rPr>
              <a:t>GIZI </a:t>
            </a:r>
            <a:r>
              <a:rPr sz="2100" spc="-10" dirty="0">
                <a:latin typeface="Arial"/>
                <a:cs typeface="Arial"/>
              </a:rPr>
              <a:t>Masyarakat.  </a:t>
            </a:r>
            <a:r>
              <a:rPr sz="2100" spc="-5" dirty="0">
                <a:latin typeface="Arial"/>
                <a:cs typeface="Arial"/>
              </a:rPr>
              <a:t>10.Memberikan </a:t>
            </a:r>
            <a:r>
              <a:rPr sz="2100" b="1" spc="-10" dirty="0">
                <a:solidFill>
                  <a:srgbClr val="FF0000"/>
                </a:solidFill>
                <a:latin typeface="Arial"/>
                <a:cs typeface="Arial"/>
              </a:rPr>
              <a:t>EDUKASI </a:t>
            </a:r>
            <a:r>
              <a:rPr sz="2100" b="1" dirty="0">
                <a:solidFill>
                  <a:srgbClr val="FF0000"/>
                </a:solidFill>
                <a:latin typeface="Arial"/>
                <a:cs typeface="Arial"/>
              </a:rPr>
              <a:t>KESPRO </a:t>
            </a:r>
            <a:r>
              <a:rPr sz="2100" spc="-5" dirty="0">
                <a:latin typeface="Arial"/>
                <a:cs typeface="Arial"/>
              </a:rPr>
              <a:t>serta </a:t>
            </a:r>
            <a:r>
              <a:rPr sz="2100" b="1" dirty="0">
                <a:solidFill>
                  <a:srgbClr val="FF0000"/>
                </a:solidFill>
                <a:latin typeface="Arial"/>
                <a:cs typeface="Arial"/>
              </a:rPr>
              <a:t>GIZI </a:t>
            </a:r>
            <a:r>
              <a:rPr sz="2100" spc="-10" dirty="0">
                <a:latin typeface="Arial"/>
                <a:cs typeface="Arial"/>
              </a:rPr>
              <a:t>pada </a:t>
            </a:r>
            <a:r>
              <a:rPr sz="2100" b="1" spc="-20" dirty="0">
                <a:solidFill>
                  <a:srgbClr val="FF0000"/>
                </a:solidFill>
                <a:latin typeface="Arial"/>
                <a:cs typeface="Arial"/>
              </a:rPr>
              <a:t>REMAJA</a:t>
            </a:r>
            <a:r>
              <a:rPr sz="2100" spc="-20" dirty="0">
                <a:latin typeface="Arial"/>
                <a:cs typeface="Arial"/>
              </a:rPr>
              <a:t>.  </a:t>
            </a:r>
            <a:r>
              <a:rPr sz="2100" spc="-10" dirty="0">
                <a:latin typeface="Arial"/>
                <a:cs typeface="Arial"/>
              </a:rPr>
              <a:t>11.Menyediakan </a:t>
            </a:r>
            <a:r>
              <a:rPr sz="2100" b="1" spc="-20" dirty="0">
                <a:solidFill>
                  <a:srgbClr val="FF0000"/>
                </a:solidFill>
                <a:latin typeface="Arial"/>
                <a:cs typeface="Arial"/>
              </a:rPr>
              <a:t>BANTUAN </a:t>
            </a:r>
            <a:r>
              <a:rPr sz="2100" spc="-10" dirty="0">
                <a:latin typeface="Arial"/>
                <a:cs typeface="Arial"/>
              </a:rPr>
              <a:t>dan </a:t>
            </a:r>
            <a:r>
              <a:rPr sz="2100" b="1" spc="-20" dirty="0">
                <a:solidFill>
                  <a:srgbClr val="FF0000"/>
                </a:solidFill>
                <a:latin typeface="Arial"/>
                <a:cs typeface="Arial"/>
              </a:rPr>
              <a:t>JAMINAN </a:t>
            </a:r>
            <a:r>
              <a:rPr sz="2100" b="1" spc="-10" dirty="0">
                <a:solidFill>
                  <a:srgbClr val="FF0000"/>
                </a:solidFill>
                <a:latin typeface="Arial"/>
                <a:cs typeface="Arial"/>
              </a:rPr>
              <a:t>SOSIAL</a:t>
            </a:r>
            <a:r>
              <a:rPr sz="2100" b="1" spc="3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-10" dirty="0">
                <a:latin typeface="Arial"/>
                <a:cs typeface="Arial"/>
              </a:rPr>
              <a:t>bagi</a:t>
            </a:r>
            <a:endParaRPr sz="2100">
              <a:latin typeface="Arial"/>
              <a:cs typeface="Arial"/>
            </a:endParaRPr>
          </a:p>
          <a:p>
            <a:pPr marL="355600">
              <a:lnSpc>
                <a:spcPts val="2340"/>
              </a:lnSpc>
            </a:pPr>
            <a:r>
              <a:rPr sz="2100" b="1" spc="-10" dirty="0">
                <a:solidFill>
                  <a:srgbClr val="FF0000"/>
                </a:solidFill>
                <a:latin typeface="Arial"/>
                <a:cs typeface="Arial"/>
              </a:rPr>
              <a:t>KELUARGA</a:t>
            </a:r>
            <a:r>
              <a:rPr sz="2100" b="1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FF0000"/>
                </a:solidFill>
                <a:latin typeface="Arial"/>
                <a:cs typeface="Arial"/>
              </a:rPr>
              <a:t>MISKIN</a:t>
            </a:r>
            <a:r>
              <a:rPr sz="2100" spc="-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100" spc="-5" dirty="0">
                <a:latin typeface="Arial"/>
                <a:cs typeface="Arial"/>
              </a:rPr>
              <a:t>12.Meningkatkan </a:t>
            </a:r>
            <a:r>
              <a:rPr sz="2100" b="1" spc="-35" dirty="0">
                <a:solidFill>
                  <a:srgbClr val="FF0000"/>
                </a:solidFill>
                <a:latin typeface="Arial"/>
                <a:cs typeface="Arial"/>
              </a:rPr>
              <a:t>KETAHANAN </a:t>
            </a:r>
            <a:r>
              <a:rPr sz="2100" b="1" spc="-50" dirty="0">
                <a:solidFill>
                  <a:srgbClr val="FF0000"/>
                </a:solidFill>
                <a:latin typeface="Arial"/>
                <a:cs typeface="Arial"/>
              </a:rPr>
              <a:t>PANGAN </a:t>
            </a:r>
            <a:r>
              <a:rPr sz="2100" spc="-10" dirty="0">
                <a:latin typeface="Arial"/>
                <a:cs typeface="Arial"/>
              </a:rPr>
              <a:t>dan</a:t>
            </a:r>
            <a:r>
              <a:rPr sz="2100" spc="290" dirty="0"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FF0000"/>
                </a:solidFill>
                <a:latin typeface="Arial"/>
                <a:cs typeface="Arial"/>
              </a:rPr>
              <a:t>GIZI</a:t>
            </a:r>
            <a:r>
              <a:rPr sz="2100" spc="-5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76894" y="285432"/>
            <a:ext cx="39046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" dirty="0">
                <a:solidFill>
                  <a:srgbClr val="FFC000"/>
                </a:solidFill>
                <a:latin typeface="Arial Black"/>
                <a:cs typeface="Arial Black"/>
              </a:rPr>
              <a:t>INTERVENSI</a:t>
            </a:r>
            <a:r>
              <a:rPr sz="3200" spc="-55" dirty="0">
                <a:solidFill>
                  <a:srgbClr val="FFC000"/>
                </a:solidFill>
                <a:latin typeface="Arial Black"/>
                <a:cs typeface="Arial Black"/>
              </a:rPr>
              <a:t> </a:t>
            </a:r>
            <a:r>
              <a:rPr sz="3200" dirty="0">
                <a:solidFill>
                  <a:srgbClr val="FFC000"/>
                </a:solidFill>
                <a:latin typeface="Arial Black"/>
                <a:cs typeface="Arial Black"/>
              </a:rPr>
              <a:t>GIZI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29801" y="675703"/>
            <a:ext cx="26492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006FC0"/>
                </a:solidFill>
                <a:latin typeface="Arial Black"/>
                <a:cs typeface="Arial Black"/>
              </a:rPr>
              <a:t>S</a:t>
            </a:r>
            <a:r>
              <a:rPr sz="4000" spc="-25" dirty="0">
                <a:solidFill>
                  <a:srgbClr val="006FC0"/>
                </a:solidFill>
                <a:latin typeface="Arial Black"/>
                <a:cs typeface="Arial Black"/>
              </a:rPr>
              <a:t>E</a:t>
            </a:r>
            <a:r>
              <a:rPr sz="4000" dirty="0">
                <a:solidFill>
                  <a:srgbClr val="006FC0"/>
                </a:solidFill>
                <a:latin typeface="Arial Black"/>
                <a:cs typeface="Arial Black"/>
              </a:rPr>
              <a:t>NSITIF</a:t>
            </a:r>
            <a:endParaRPr sz="4000">
              <a:latin typeface="Arial Black"/>
              <a:cs typeface="Arial Black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38343" y="2080715"/>
            <a:ext cx="3083560" cy="1203960"/>
            <a:chOff x="8438343" y="2080715"/>
            <a:chExt cx="3083560" cy="12039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8343" y="2080715"/>
              <a:ext cx="3083141" cy="1203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75039" y="2235212"/>
              <a:ext cx="2870707" cy="94791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491219" y="2110739"/>
              <a:ext cx="2981960" cy="1102360"/>
            </a:xfrm>
            <a:custGeom>
              <a:avLst/>
              <a:gdLst/>
              <a:ahLst/>
              <a:cxnLst/>
              <a:rect l="l" t="t" r="r" b="b"/>
              <a:pathLst>
                <a:path w="2981959" h="1102360">
                  <a:moveTo>
                    <a:pt x="2798190" y="0"/>
                  </a:moveTo>
                  <a:lnTo>
                    <a:pt x="183769" y="0"/>
                  </a:lnTo>
                  <a:lnTo>
                    <a:pt x="134922" y="6565"/>
                  </a:lnTo>
                  <a:lnTo>
                    <a:pt x="91026" y="25094"/>
                  </a:lnTo>
                  <a:lnTo>
                    <a:pt x="53832" y="53832"/>
                  </a:lnTo>
                  <a:lnTo>
                    <a:pt x="25094" y="91026"/>
                  </a:lnTo>
                  <a:lnTo>
                    <a:pt x="6565" y="134922"/>
                  </a:lnTo>
                  <a:lnTo>
                    <a:pt x="0" y="183769"/>
                  </a:lnTo>
                  <a:lnTo>
                    <a:pt x="0" y="918590"/>
                  </a:lnTo>
                  <a:lnTo>
                    <a:pt x="6565" y="967437"/>
                  </a:lnTo>
                  <a:lnTo>
                    <a:pt x="25094" y="1011333"/>
                  </a:lnTo>
                  <a:lnTo>
                    <a:pt x="53832" y="1048527"/>
                  </a:lnTo>
                  <a:lnTo>
                    <a:pt x="91026" y="1077265"/>
                  </a:lnTo>
                  <a:lnTo>
                    <a:pt x="134922" y="1095794"/>
                  </a:lnTo>
                  <a:lnTo>
                    <a:pt x="183769" y="1102360"/>
                  </a:lnTo>
                  <a:lnTo>
                    <a:pt x="2798190" y="1102360"/>
                  </a:lnTo>
                  <a:lnTo>
                    <a:pt x="2847037" y="1095794"/>
                  </a:lnTo>
                  <a:lnTo>
                    <a:pt x="2890933" y="1077265"/>
                  </a:lnTo>
                  <a:lnTo>
                    <a:pt x="2928127" y="1048527"/>
                  </a:lnTo>
                  <a:lnTo>
                    <a:pt x="2956865" y="1011333"/>
                  </a:lnTo>
                  <a:lnTo>
                    <a:pt x="2975394" y="967437"/>
                  </a:lnTo>
                  <a:lnTo>
                    <a:pt x="2981959" y="918590"/>
                  </a:lnTo>
                  <a:lnTo>
                    <a:pt x="2981959" y="183769"/>
                  </a:lnTo>
                  <a:lnTo>
                    <a:pt x="2975394" y="134922"/>
                  </a:lnTo>
                  <a:lnTo>
                    <a:pt x="2956865" y="91026"/>
                  </a:lnTo>
                  <a:lnTo>
                    <a:pt x="2928127" y="53832"/>
                  </a:lnTo>
                  <a:lnTo>
                    <a:pt x="2890933" y="25094"/>
                  </a:lnTo>
                  <a:lnTo>
                    <a:pt x="2847037" y="6565"/>
                  </a:lnTo>
                  <a:lnTo>
                    <a:pt x="279819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91219" y="2110739"/>
              <a:ext cx="2981960" cy="1102360"/>
            </a:xfrm>
            <a:custGeom>
              <a:avLst/>
              <a:gdLst/>
              <a:ahLst/>
              <a:cxnLst/>
              <a:rect l="l" t="t" r="r" b="b"/>
              <a:pathLst>
                <a:path w="2981959" h="1102360">
                  <a:moveTo>
                    <a:pt x="0" y="183769"/>
                  </a:moveTo>
                  <a:lnTo>
                    <a:pt x="6565" y="134922"/>
                  </a:lnTo>
                  <a:lnTo>
                    <a:pt x="25094" y="91026"/>
                  </a:lnTo>
                  <a:lnTo>
                    <a:pt x="53832" y="53832"/>
                  </a:lnTo>
                  <a:lnTo>
                    <a:pt x="91026" y="25094"/>
                  </a:lnTo>
                  <a:lnTo>
                    <a:pt x="134922" y="6565"/>
                  </a:lnTo>
                  <a:lnTo>
                    <a:pt x="183769" y="0"/>
                  </a:lnTo>
                  <a:lnTo>
                    <a:pt x="2798190" y="0"/>
                  </a:lnTo>
                  <a:lnTo>
                    <a:pt x="2847037" y="6565"/>
                  </a:lnTo>
                  <a:lnTo>
                    <a:pt x="2890933" y="25094"/>
                  </a:lnTo>
                  <a:lnTo>
                    <a:pt x="2928127" y="53832"/>
                  </a:lnTo>
                  <a:lnTo>
                    <a:pt x="2956865" y="91026"/>
                  </a:lnTo>
                  <a:lnTo>
                    <a:pt x="2975394" y="134922"/>
                  </a:lnTo>
                  <a:lnTo>
                    <a:pt x="2981959" y="183769"/>
                  </a:lnTo>
                  <a:lnTo>
                    <a:pt x="2981959" y="918590"/>
                  </a:lnTo>
                  <a:lnTo>
                    <a:pt x="2975394" y="967437"/>
                  </a:lnTo>
                  <a:lnTo>
                    <a:pt x="2956865" y="1011333"/>
                  </a:lnTo>
                  <a:lnTo>
                    <a:pt x="2928127" y="1048527"/>
                  </a:lnTo>
                  <a:lnTo>
                    <a:pt x="2890933" y="1077265"/>
                  </a:lnTo>
                  <a:lnTo>
                    <a:pt x="2847037" y="1095794"/>
                  </a:lnTo>
                  <a:lnTo>
                    <a:pt x="2798190" y="1102360"/>
                  </a:lnTo>
                  <a:lnTo>
                    <a:pt x="183769" y="1102360"/>
                  </a:lnTo>
                  <a:lnTo>
                    <a:pt x="134922" y="1095794"/>
                  </a:lnTo>
                  <a:lnTo>
                    <a:pt x="91026" y="1077265"/>
                  </a:lnTo>
                  <a:lnTo>
                    <a:pt x="53832" y="1048527"/>
                  </a:lnTo>
                  <a:lnTo>
                    <a:pt x="25094" y="1011333"/>
                  </a:lnTo>
                  <a:lnTo>
                    <a:pt x="6565" y="967437"/>
                  </a:lnTo>
                  <a:lnTo>
                    <a:pt x="0" y="918590"/>
                  </a:lnTo>
                  <a:lnTo>
                    <a:pt x="0" y="183769"/>
                  </a:lnTo>
                  <a:close/>
                </a:path>
              </a:pathLst>
            </a:custGeom>
            <a:ln w="10160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781415" y="2309212"/>
            <a:ext cx="2400935" cy="6584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FOKUS</a:t>
            </a:r>
            <a:r>
              <a:rPr sz="20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KELOMPOK</a:t>
            </a:r>
            <a:endParaRPr sz="2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  <a:spcBef>
                <a:spcPts val="2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UMUM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438343" y="3386275"/>
            <a:ext cx="3083560" cy="1203960"/>
            <a:chOff x="8438343" y="3386275"/>
            <a:chExt cx="3083560" cy="120396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8343" y="3386275"/>
              <a:ext cx="3083141" cy="120355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91219" y="3416300"/>
              <a:ext cx="2981960" cy="1102360"/>
            </a:xfrm>
            <a:custGeom>
              <a:avLst/>
              <a:gdLst/>
              <a:ahLst/>
              <a:cxnLst/>
              <a:rect l="l" t="t" r="r" b="b"/>
              <a:pathLst>
                <a:path w="2981959" h="1102360">
                  <a:moveTo>
                    <a:pt x="2798190" y="0"/>
                  </a:moveTo>
                  <a:lnTo>
                    <a:pt x="183769" y="0"/>
                  </a:lnTo>
                  <a:lnTo>
                    <a:pt x="134922" y="6565"/>
                  </a:lnTo>
                  <a:lnTo>
                    <a:pt x="91026" y="25094"/>
                  </a:lnTo>
                  <a:lnTo>
                    <a:pt x="53832" y="53832"/>
                  </a:lnTo>
                  <a:lnTo>
                    <a:pt x="25094" y="91026"/>
                  </a:lnTo>
                  <a:lnTo>
                    <a:pt x="6565" y="134922"/>
                  </a:lnTo>
                  <a:lnTo>
                    <a:pt x="0" y="183769"/>
                  </a:lnTo>
                  <a:lnTo>
                    <a:pt x="0" y="918591"/>
                  </a:lnTo>
                  <a:lnTo>
                    <a:pt x="6565" y="967437"/>
                  </a:lnTo>
                  <a:lnTo>
                    <a:pt x="25094" y="1011333"/>
                  </a:lnTo>
                  <a:lnTo>
                    <a:pt x="53832" y="1048527"/>
                  </a:lnTo>
                  <a:lnTo>
                    <a:pt x="91026" y="1077265"/>
                  </a:lnTo>
                  <a:lnTo>
                    <a:pt x="134922" y="1095794"/>
                  </a:lnTo>
                  <a:lnTo>
                    <a:pt x="183769" y="1102360"/>
                  </a:lnTo>
                  <a:lnTo>
                    <a:pt x="2798190" y="1102360"/>
                  </a:lnTo>
                  <a:lnTo>
                    <a:pt x="2847037" y="1095794"/>
                  </a:lnTo>
                  <a:lnTo>
                    <a:pt x="2890933" y="1077265"/>
                  </a:lnTo>
                  <a:lnTo>
                    <a:pt x="2928127" y="1048527"/>
                  </a:lnTo>
                  <a:lnTo>
                    <a:pt x="2956865" y="1011333"/>
                  </a:lnTo>
                  <a:lnTo>
                    <a:pt x="2975394" y="967437"/>
                  </a:lnTo>
                  <a:lnTo>
                    <a:pt x="2981959" y="918591"/>
                  </a:lnTo>
                  <a:lnTo>
                    <a:pt x="2981959" y="183769"/>
                  </a:lnTo>
                  <a:lnTo>
                    <a:pt x="2975394" y="134922"/>
                  </a:lnTo>
                  <a:lnTo>
                    <a:pt x="2956865" y="91026"/>
                  </a:lnTo>
                  <a:lnTo>
                    <a:pt x="2928127" y="53832"/>
                  </a:lnTo>
                  <a:lnTo>
                    <a:pt x="2890933" y="25094"/>
                  </a:lnTo>
                  <a:lnTo>
                    <a:pt x="2847037" y="6565"/>
                  </a:lnTo>
                  <a:lnTo>
                    <a:pt x="2798190" y="0"/>
                  </a:lnTo>
                  <a:close/>
                </a:path>
              </a:pathLst>
            </a:custGeom>
            <a:solidFill>
              <a:srgbClr val="6224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91219" y="3416300"/>
              <a:ext cx="2981960" cy="1102360"/>
            </a:xfrm>
            <a:custGeom>
              <a:avLst/>
              <a:gdLst/>
              <a:ahLst/>
              <a:cxnLst/>
              <a:rect l="l" t="t" r="r" b="b"/>
              <a:pathLst>
                <a:path w="2981959" h="1102360">
                  <a:moveTo>
                    <a:pt x="0" y="183769"/>
                  </a:moveTo>
                  <a:lnTo>
                    <a:pt x="6565" y="134922"/>
                  </a:lnTo>
                  <a:lnTo>
                    <a:pt x="25094" y="91026"/>
                  </a:lnTo>
                  <a:lnTo>
                    <a:pt x="53832" y="53832"/>
                  </a:lnTo>
                  <a:lnTo>
                    <a:pt x="91026" y="25094"/>
                  </a:lnTo>
                  <a:lnTo>
                    <a:pt x="134922" y="6565"/>
                  </a:lnTo>
                  <a:lnTo>
                    <a:pt x="183769" y="0"/>
                  </a:lnTo>
                  <a:lnTo>
                    <a:pt x="2798190" y="0"/>
                  </a:lnTo>
                  <a:lnTo>
                    <a:pt x="2847037" y="6565"/>
                  </a:lnTo>
                  <a:lnTo>
                    <a:pt x="2890933" y="25094"/>
                  </a:lnTo>
                  <a:lnTo>
                    <a:pt x="2928127" y="53832"/>
                  </a:lnTo>
                  <a:lnTo>
                    <a:pt x="2956865" y="91026"/>
                  </a:lnTo>
                  <a:lnTo>
                    <a:pt x="2975394" y="134922"/>
                  </a:lnTo>
                  <a:lnTo>
                    <a:pt x="2981959" y="183769"/>
                  </a:lnTo>
                  <a:lnTo>
                    <a:pt x="2981959" y="918591"/>
                  </a:lnTo>
                  <a:lnTo>
                    <a:pt x="2975394" y="967437"/>
                  </a:lnTo>
                  <a:lnTo>
                    <a:pt x="2956865" y="1011333"/>
                  </a:lnTo>
                  <a:lnTo>
                    <a:pt x="2928127" y="1048527"/>
                  </a:lnTo>
                  <a:lnTo>
                    <a:pt x="2890933" y="1077265"/>
                  </a:lnTo>
                  <a:lnTo>
                    <a:pt x="2847037" y="1095794"/>
                  </a:lnTo>
                  <a:lnTo>
                    <a:pt x="2798190" y="1102360"/>
                  </a:lnTo>
                  <a:lnTo>
                    <a:pt x="183769" y="1102360"/>
                  </a:lnTo>
                  <a:lnTo>
                    <a:pt x="134922" y="1095794"/>
                  </a:lnTo>
                  <a:lnTo>
                    <a:pt x="91026" y="1077265"/>
                  </a:lnTo>
                  <a:lnTo>
                    <a:pt x="53832" y="1048527"/>
                  </a:lnTo>
                  <a:lnTo>
                    <a:pt x="25094" y="1011333"/>
                  </a:lnTo>
                  <a:lnTo>
                    <a:pt x="6565" y="967437"/>
                  </a:lnTo>
                  <a:lnTo>
                    <a:pt x="0" y="918591"/>
                  </a:lnTo>
                  <a:lnTo>
                    <a:pt x="0" y="183769"/>
                  </a:lnTo>
                  <a:close/>
                </a:path>
              </a:pathLst>
            </a:custGeom>
            <a:ln w="1016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9063355" y="3659504"/>
            <a:ext cx="1842135" cy="60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DILAKUKAN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LINTAS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SEKTOR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070085" y="4691835"/>
            <a:ext cx="3703320" cy="1273175"/>
            <a:chOff x="8070085" y="4691835"/>
            <a:chExt cx="3703320" cy="127317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70085" y="4691835"/>
              <a:ext cx="3702816" cy="12035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7560" y="4770120"/>
              <a:ext cx="3178048" cy="119430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122920" y="4721860"/>
              <a:ext cx="3601720" cy="1102360"/>
            </a:xfrm>
            <a:custGeom>
              <a:avLst/>
              <a:gdLst/>
              <a:ahLst/>
              <a:cxnLst/>
              <a:rect l="l" t="t" r="r" b="b"/>
              <a:pathLst>
                <a:path w="3601720" h="1102360">
                  <a:moveTo>
                    <a:pt x="3417951" y="0"/>
                  </a:moveTo>
                  <a:lnTo>
                    <a:pt x="183769" y="0"/>
                  </a:lnTo>
                  <a:lnTo>
                    <a:pt x="134922" y="6565"/>
                  </a:lnTo>
                  <a:lnTo>
                    <a:pt x="91026" y="25094"/>
                  </a:lnTo>
                  <a:lnTo>
                    <a:pt x="53832" y="53832"/>
                  </a:lnTo>
                  <a:lnTo>
                    <a:pt x="25094" y="91026"/>
                  </a:lnTo>
                  <a:lnTo>
                    <a:pt x="6565" y="134922"/>
                  </a:lnTo>
                  <a:lnTo>
                    <a:pt x="0" y="183769"/>
                  </a:lnTo>
                  <a:lnTo>
                    <a:pt x="0" y="918629"/>
                  </a:lnTo>
                  <a:lnTo>
                    <a:pt x="6565" y="967472"/>
                  </a:lnTo>
                  <a:lnTo>
                    <a:pt x="25094" y="1011362"/>
                  </a:lnTo>
                  <a:lnTo>
                    <a:pt x="53832" y="1048546"/>
                  </a:lnTo>
                  <a:lnTo>
                    <a:pt x="91026" y="1077275"/>
                  </a:lnTo>
                  <a:lnTo>
                    <a:pt x="134922" y="1095797"/>
                  </a:lnTo>
                  <a:lnTo>
                    <a:pt x="183769" y="1102359"/>
                  </a:lnTo>
                  <a:lnTo>
                    <a:pt x="3417951" y="1102359"/>
                  </a:lnTo>
                  <a:lnTo>
                    <a:pt x="3466797" y="1095797"/>
                  </a:lnTo>
                  <a:lnTo>
                    <a:pt x="3510693" y="1077275"/>
                  </a:lnTo>
                  <a:lnTo>
                    <a:pt x="3547887" y="1048546"/>
                  </a:lnTo>
                  <a:lnTo>
                    <a:pt x="3576625" y="1011362"/>
                  </a:lnTo>
                  <a:lnTo>
                    <a:pt x="3595154" y="967472"/>
                  </a:lnTo>
                  <a:lnTo>
                    <a:pt x="3601720" y="918629"/>
                  </a:lnTo>
                  <a:lnTo>
                    <a:pt x="3601720" y="183769"/>
                  </a:lnTo>
                  <a:lnTo>
                    <a:pt x="3595154" y="134922"/>
                  </a:lnTo>
                  <a:lnTo>
                    <a:pt x="3576625" y="91026"/>
                  </a:lnTo>
                  <a:lnTo>
                    <a:pt x="3547887" y="53832"/>
                  </a:lnTo>
                  <a:lnTo>
                    <a:pt x="3510693" y="25094"/>
                  </a:lnTo>
                  <a:lnTo>
                    <a:pt x="3466797" y="6565"/>
                  </a:lnTo>
                  <a:lnTo>
                    <a:pt x="3417951" y="0"/>
                  </a:lnTo>
                  <a:close/>
                </a:path>
              </a:pathLst>
            </a:custGeom>
            <a:solidFill>
              <a:srgbClr val="E36C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22920" y="4721860"/>
              <a:ext cx="3601720" cy="1102360"/>
            </a:xfrm>
            <a:custGeom>
              <a:avLst/>
              <a:gdLst/>
              <a:ahLst/>
              <a:cxnLst/>
              <a:rect l="l" t="t" r="r" b="b"/>
              <a:pathLst>
                <a:path w="3601720" h="1102360">
                  <a:moveTo>
                    <a:pt x="0" y="183769"/>
                  </a:moveTo>
                  <a:lnTo>
                    <a:pt x="6565" y="134922"/>
                  </a:lnTo>
                  <a:lnTo>
                    <a:pt x="25094" y="91026"/>
                  </a:lnTo>
                  <a:lnTo>
                    <a:pt x="53832" y="53832"/>
                  </a:lnTo>
                  <a:lnTo>
                    <a:pt x="91026" y="25094"/>
                  </a:lnTo>
                  <a:lnTo>
                    <a:pt x="134922" y="6565"/>
                  </a:lnTo>
                  <a:lnTo>
                    <a:pt x="183769" y="0"/>
                  </a:lnTo>
                  <a:lnTo>
                    <a:pt x="3417951" y="0"/>
                  </a:lnTo>
                  <a:lnTo>
                    <a:pt x="3466797" y="6565"/>
                  </a:lnTo>
                  <a:lnTo>
                    <a:pt x="3510693" y="25094"/>
                  </a:lnTo>
                  <a:lnTo>
                    <a:pt x="3547887" y="53832"/>
                  </a:lnTo>
                  <a:lnTo>
                    <a:pt x="3576625" y="91026"/>
                  </a:lnTo>
                  <a:lnTo>
                    <a:pt x="3595154" y="134922"/>
                  </a:lnTo>
                  <a:lnTo>
                    <a:pt x="3601720" y="183769"/>
                  </a:lnTo>
                  <a:lnTo>
                    <a:pt x="3601720" y="918629"/>
                  </a:lnTo>
                  <a:lnTo>
                    <a:pt x="3595154" y="967472"/>
                  </a:lnTo>
                  <a:lnTo>
                    <a:pt x="3576625" y="1011362"/>
                  </a:lnTo>
                  <a:lnTo>
                    <a:pt x="3547887" y="1048546"/>
                  </a:lnTo>
                  <a:lnTo>
                    <a:pt x="3510693" y="1077275"/>
                  </a:lnTo>
                  <a:lnTo>
                    <a:pt x="3466797" y="1095797"/>
                  </a:lnTo>
                  <a:lnTo>
                    <a:pt x="3417951" y="1102359"/>
                  </a:lnTo>
                  <a:lnTo>
                    <a:pt x="183769" y="1102359"/>
                  </a:lnTo>
                  <a:lnTo>
                    <a:pt x="134922" y="1095797"/>
                  </a:lnTo>
                  <a:lnTo>
                    <a:pt x="91026" y="1077275"/>
                  </a:lnTo>
                  <a:lnTo>
                    <a:pt x="53832" y="1048546"/>
                  </a:lnTo>
                  <a:lnTo>
                    <a:pt x="25094" y="1011362"/>
                  </a:lnTo>
                  <a:lnTo>
                    <a:pt x="6565" y="967472"/>
                  </a:lnTo>
                  <a:lnTo>
                    <a:pt x="0" y="918629"/>
                  </a:lnTo>
                  <a:lnTo>
                    <a:pt x="0" y="183769"/>
                  </a:lnTo>
                  <a:close/>
                </a:path>
              </a:pathLst>
            </a:custGeom>
            <a:ln w="10160">
              <a:solidFill>
                <a:srgbClr val="9747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608694" y="4942522"/>
            <a:ext cx="264477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KONTRIBUSI </a:t>
            </a:r>
            <a:r>
              <a:rPr sz="4000" b="1" dirty="0">
                <a:solidFill>
                  <a:srgbClr val="000090"/>
                </a:solidFill>
                <a:latin typeface="Arial"/>
                <a:cs typeface="Arial"/>
              </a:rPr>
              <a:t>70</a:t>
            </a:r>
            <a:r>
              <a:rPr sz="4000" b="1" spc="-50" dirty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sz="4000" b="1" dirty="0">
                <a:solidFill>
                  <a:srgbClr val="000090"/>
                </a:solidFill>
                <a:latin typeface="Arial"/>
                <a:cs typeface="Arial"/>
              </a:rPr>
              <a:t>%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231380" y="837305"/>
            <a:ext cx="995933" cy="754634"/>
            <a:chOff x="7241540" y="510539"/>
            <a:chExt cx="995933" cy="754634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1540" y="510539"/>
              <a:ext cx="995933" cy="75463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275194" y="550290"/>
              <a:ext cx="898525" cy="657225"/>
            </a:xfrm>
            <a:custGeom>
              <a:avLst/>
              <a:gdLst/>
              <a:ahLst/>
              <a:cxnLst/>
              <a:rect l="l" t="t" r="r" b="b"/>
              <a:pathLst>
                <a:path w="898525" h="657225">
                  <a:moveTo>
                    <a:pt x="880528" y="104012"/>
                  </a:moveTo>
                  <a:lnTo>
                    <a:pt x="687451" y="104012"/>
                  </a:lnTo>
                  <a:lnTo>
                    <a:pt x="706264" y="105417"/>
                  </a:lnTo>
                  <a:lnTo>
                    <a:pt x="722899" y="109632"/>
                  </a:lnTo>
                  <a:lnTo>
                    <a:pt x="759588" y="139021"/>
                  </a:lnTo>
                  <a:lnTo>
                    <a:pt x="772286" y="191135"/>
                  </a:lnTo>
                  <a:lnTo>
                    <a:pt x="770667" y="210139"/>
                  </a:lnTo>
                  <a:lnTo>
                    <a:pt x="757713" y="248481"/>
                  </a:lnTo>
                  <a:lnTo>
                    <a:pt x="732662" y="285109"/>
                  </a:lnTo>
                  <a:lnTo>
                    <a:pt x="680656" y="338691"/>
                  </a:lnTo>
                  <a:lnTo>
                    <a:pt x="642365" y="375031"/>
                  </a:lnTo>
                  <a:lnTo>
                    <a:pt x="594048" y="421489"/>
                  </a:lnTo>
                  <a:lnTo>
                    <a:pt x="554434" y="463137"/>
                  </a:lnTo>
                  <a:lnTo>
                    <a:pt x="523511" y="499975"/>
                  </a:lnTo>
                  <a:lnTo>
                    <a:pt x="501269" y="532003"/>
                  </a:lnTo>
                  <a:lnTo>
                    <a:pt x="472725" y="592851"/>
                  </a:lnTo>
                  <a:lnTo>
                    <a:pt x="458470" y="657225"/>
                  </a:lnTo>
                  <a:lnTo>
                    <a:pt x="898144" y="657225"/>
                  </a:lnTo>
                  <a:lnTo>
                    <a:pt x="898144" y="540638"/>
                  </a:lnTo>
                  <a:lnTo>
                    <a:pt x="649097" y="540638"/>
                  </a:lnTo>
                  <a:lnTo>
                    <a:pt x="654431" y="532003"/>
                  </a:lnTo>
                  <a:lnTo>
                    <a:pt x="685373" y="494601"/>
                  </a:lnTo>
                  <a:lnTo>
                    <a:pt x="722953" y="458406"/>
                  </a:lnTo>
                  <a:lnTo>
                    <a:pt x="777365" y="407858"/>
                  </a:lnTo>
                  <a:lnTo>
                    <a:pt x="800211" y="385397"/>
                  </a:lnTo>
                  <a:lnTo>
                    <a:pt x="832103" y="350012"/>
                  </a:lnTo>
                  <a:lnTo>
                    <a:pt x="861869" y="307213"/>
                  </a:lnTo>
                  <a:lnTo>
                    <a:pt x="882396" y="266319"/>
                  </a:lnTo>
                  <a:lnTo>
                    <a:pt x="894222" y="225266"/>
                  </a:lnTo>
                  <a:lnTo>
                    <a:pt x="898144" y="182118"/>
                  </a:lnTo>
                  <a:lnTo>
                    <a:pt x="894689" y="144851"/>
                  </a:lnTo>
                  <a:lnTo>
                    <a:pt x="884316" y="110775"/>
                  </a:lnTo>
                  <a:lnTo>
                    <a:pt x="880528" y="104012"/>
                  </a:lnTo>
                  <a:close/>
                </a:path>
                <a:path w="898525" h="657225">
                  <a:moveTo>
                    <a:pt x="690626" y="0"/>
                  </a:moveTo>
                  <a:lnTo>
                    <a:pt x="648263" y="2811"/>
                  </a:lnTo>
                  <a:lnTo>
                    <a:pt x="609568" y="11255"/>
                  </a:lnTo>
                  <a:lnTo>
                    <a:pt x="543178" y="45085"/>
                  </a:lnTo>
                  <a:lnTo>
                    <a:pt x="496236" y="104822"/>
                  </a:lnTo>
                  <a:lnTo>
                    <a:pt x="481724" y="145651"/>
                  </a:lnTo>
                  <a:lnTo>
                    <a:pt x="473201" y="193801"/>
                  </a:lnTo>
                  <a:lnTo>
                    <a:pt x="598170" y="206248"/>
                  </a:lnTo>
                  <a:lnTo>
                    <a:pt x="601196" y="180766"/>
                  </a:lnTo>
                  <a:lnTo>
                    <a:pt x="606663" y="159178"/>
                  </a:lnTo>
                  <a:lnTo>
                    <a:pt x="637587" y="117300"/>
                  </a:lnTo>
                  <a:lnTo>
                    <a:pt x="687451" y="104012"/>
                  </a:lnTo>
                  <a:lnTo>
                    <a:pt x="880528" y="104012"/>
                  </a:lnTo>
                  <a:lnTo>
                    <a:pt x="867015" y="79890"/>
                  </a:lnTo>
                  <a:lnTo>
                    <a:pt x="842772" y="52197"/>
                  </a:lnTo>
                  <a:lnTo>
                    <a:pt x="812534" y="29360"/>
                  </a:lnTo>
                  <a:lnTo>
                    <a:pt x="777081" y="13049"/>
                  </a:lnTo>
                  <a:lnTo>
                    <a:pt x="736437" y="3262"/>
                  </a:lnTo>
                  <a:lnTo>
                    <a:pt x="690626" y="0"/>
                  </a:lnTo>
                  <a:close/>
                </a:path>
                <a:path w="898525" h="657225">
                  <a:moveTo>
                    <a:pt x="287527" y="184404"/>
                  </a:moveTo>
                  <a:lnTo>
                    <a:pt x="162051" y="184404"/>
                  </a:lnTo>
                  <a:lnTo>
                    <a:pt x="162051" y="657225"/>
                  </a:lnTo>
                  <a:lnTo>
                    <a:pt x="287527" y="657225"/>
                  </a:lnTo>
                  <a:lnTo>
                    <a:pt x="287527" y="184404"/>
                  </a:lnTo>
                  <a:close/>
                </a:path>
                <a:path w="898525" h="657225">
                  <a:moveTo>
                    <a:pt x="287527" y="0"/>
                  </a:moveTo>
                  <a:lnTo>
                    <a:pt x="185674" y="0"/>
                  </a:lnTo>
                  <a:lnTo>
                    <a:pt x="172723" y="28977"/>
                  </a:lnTo>
                  <a:lnTo>
                    <a:pt x="155225" y="56086"/>
                  </a:lnTo>
                  <a:lnTo>
                    <a:pt x="106679" y="104648"/>
                  </a:lnTo>
                  <a:lnTo>
                    <a:pt x="51244" y="142366"/>
                  </a:lnTo>
                  <a:lnTo>
                    <a:pt x="0" y="165608"/>
                  </a:lnTo>
                  <a:lnTo>
                    <a:pt x="0" y="279526"/>
                  </a:lnTo>
                  <a:lnTo>
                    <a:pt x="45126" y="262002"/>
                  </a:lnTo>
                  <a:lnTo>
                    <a:pt x="87169" y="240299"/>
                  </a:lnTo>
                  <a:lnTo>
                    <a:pt x="126140" y="214429"/>
                  </a:lnTo>
                  <a:lnTo>
                    <a:pt x="162051" y="184404"/>
                  </a:lnTo>
                  <a:lnTo>
                    <a:pt x="287527" y="184404"/>
                  </a:lnTo>
                  <a:lnTo>
                    <a:pt x="287527" y="0"/>
                  </a:lnTo>
                  <a:close/>
                </a:path>
              </a:pathLst>
            </a:custGeom>
            <a:solidFill>
              <a:srgbClr val="4030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75194" y="550290"/>
              <a:ext cx="898525" cy="657225"/>
            </a:xfrm>
            <a:custGeom>
              <a:avLst/>
              <a:gdLst/>
              <a:ahLst/>
              <a:cxnLst/>
              <a:rect l="l" t="t" r="r" b="b"/>
              <a:pathLst>
                <a:path w="898525" h="657225">
                  <a:moveTo>
                    <a:pt x="690626" y="0"/>
                  </a:moveTo>
                  <a:lnTo>
                    <a:pt x="736437" y="3262"/>
                  </a:lnTo>
                  <a:lnTo>
                    <a:pt x="777081" y="13049"/>
                  </a:lnTo>
                  <a:lnTo>
                    <a:pt x="812534" y="29360"/>
                  </a:lnTo>
                  <a:lnTo>
                    <a:pt x="867015" y="79890"/>
                  </a:lnTo>
                  <a:lnTo>
                    <a:pt x="894689" y="144851"/>
                  </a:lnTo>
                  <a:lnTo>
                    <a:pt x="898144" y="182118"/>
                  </a:lnTo>
                  <a:lnTo>
                    <a:pt x="897165" y="203954"/>
                  </a:lnTo>
                  <a:lnTo>
                    <a:pt x="889303" y="246054"/>
                  </a:lnTo>
                  <a:lnTo>
                    <a:pt x="873269" y="286539"/>
                  </a:lnTo>
                  <a:lnTo>
                    <a:pt x="848159" y="328362"/>
                  </a:lnTo>
                  <a:lnTo>
                    <a:pt x="818461" y="366103"/>
                  </a:lnTo>
                  <a:lnTo>
                    <a:pt x="777365" y="407858"/>
                  </a:lnTo>
                  <a:lnTo>
                    <a:pt x="722953" y="458406"/>
                  </a:lnTo>
                  <a:lnTo>
                    <a:pt x="701436" y="478790"/>
                  </a:lnTo>
                  <a:lnTo>
                    <a:pt x="667206" y="514725"/>
                  </a:lnTo>
                  <a:lnTo>
                    <a:pt x="649097" y="540638"/>
                  </a:lnTo>
                  <a:lnTo>
                    <a:pt x="898144" y="540638"/>
                  </a:lnTo>
                  <a:lnTo>
                    <a:pt x="898144" y="657225"/>
                  </a:lnTo>
                  <a:lnTo>
                    <a:pt x="458470" y="657225"/>
                  </a:lnTo>
                  <a:lnTo>
                    <a:pt x="463800" y="624603"/>
                  </a:lnTo>
                  <a:lnTo>
                    <a:pt x="485223" y="561980"/>
                  </a:lnTo>
                  <a:lnTo>
                    <a:pt x="523511" y="499975"/>
                  </a:lnTo>
                  <a:lnTo>
                    <a:pt x="554434" y="463137"/>
                  </a:lnTo>
                  <a:lnTo>
                    <a:pt x="594048" y="421489"/>
                  </a:lnTo>
                  <a:lnTo>
                    <a:pt x="642365" y="375031"/>
                  </a:lnTo>
                  <a:lnTo>
                    <a:pt x="680656" y="338691"/>
                  </a:lnTo>
                  <a:lnTo>
                    <a:pt x="710755" y="308721"/>
                  </a:lnTo>
                  <a:lnTo>
                    <a:pt x="746378" y="267843"/>
                  </a:lnTo>
                  <a:lnTo>
                    <a:pt x="765809" y="229250"/>
                  </a:lnTo>
                  <a:lnTo>
                    <a:pt x="772286" y="191135"/>
                  </a:lnTo>
                  <a:lnTo>
                    <a:pt x="770880" y="171319"/>
                  </a:lnTo>
                  <a:lnTo>
                    <a:pt x="749680" y="126492"/>
                  </a:lnTo>
                  <a:lnTo>
                    <a:pt x="706264" y="105417"/>
                  </a:lnTo>
                  <a:lnTo>
                    <a:pt x="687451" y="104012"/>
                  </a:lnTo>
                  <a:lnTo>
                    <a:pt x="668829" y="105489"/>
                  </a:lnTo>
                  <a:lnTo>
                    <a:pt x="624966" y="127635"/>
                  </a:lnTo>
                  <a:lnTo>
                    <a:pt x="601196" y="180766"/>
                  </a:lnTo>
                  <a:lnTo>
                    <a:pt x="598170" y="206248"/>
                  </a:lnTo>
                  <a:lnTo>
                    <a:pt x="473201" y="193801"/>
                  </a:lnTo>
                  <a:lnTo>
                    <a:pt x="481724" y="145651"/>
                  </a:lnTo>
                  <a:lnTo>
                    <a:pt x="496236" y="104822"/>
                  </a:lnTo>
                  <a:lnTo>
                    <a:pt x="516725" y="71304"/>
                  </a:lnTo>
                  <a:lnTo>
                    <a:pt x="574540" y="25342"/>
                  </a:lnTo>
                  <a:lnTo>
                    <a:pt x="648263" y="2811"/>
                  </a:lnTo>
                  <a:lnTo>
                    <a:pt x="690626" y="0"/>
                  </a:lnTo>
                  <a:close/>
                </a:path>
                <a:path w="898525" h="657225">
                  <a:moveTo>
                    <a:pt x="185674" y="0"/>
                  </a:moveTo>
                  <a:lnTo>
                    <a:pt x="287527" y="0"/>
                  </a:lnTo>
                  <a:lnTo>
                    <a:pt x="287527" y="657225"/>
                  </a:lnTo>
                  <a:lnTo>
                    <a:pt x="162051" y="657225"/>
                  </a:lnTo>
                  <a:lnTo>
                    <a:pt x="162051" y="184404"/>
                  </a:lnTo>
                  <a:lnTo>
                    <a:pt x="126140" y="214429"/>
                  </a:lnTo>
                  <a:lnTo>
                    <a:pt x="87169" y="240299"/>
                  </a:lnTo>
                  <a:lnTo>
                    <a:pt x="45126" y="262002"/>
                  </a:lnTo>
                  <a:lnTo>
                    <a:pt x="0" y="279526"/>
                  </a:lnTo>
                  <a:lnTo>
                    <a:pt x="0" y="165608"/>
                  </a:lnTo>
                  <a:lnTo>
                    <a:pt x="25098" y="155797"/>
                  </a:lnTo>
                  <a:lnTo>
                    <a:pt x="51244" y="142366"/>
                  </a:lnTo>
                  <a:lnTo>
                    <a:pt x="106679" y="104648"/>
                  </a:lnTo>
                  <a:lnTo>
                    <a:pt x="155225" y="56086"/>
                  </a:lnTo>
                  <a:lnTo>
                    <a:pt x="172723" y="28977"/>
                  </a:lnTo>
                  <a:lnTo>
                    <a:pt x="185674" y="0"/>
                  </a:lnTo>
                  <a:close/>
                </a:path>
              </a:pathLst>
            </a:custGeom>
            <a:ln w="12700">
              <a:solidFill>
                <a:srgbClr val="4030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 flipV="1">
            <a:off x="13855" y="-1"/>
            <a:ext cx="12178145" cy="3352800"/>
            <a:chOff x="0" y="4059384"/>
            <a:chExt cx="12178145" cy="2798616"/>
          </a:xfrm>
        </p:grpSpPr>
        <p:pic>
          <p:nvPicPr>
            <p:cNvPr id="13" name="Picture 2" descr="H:\2018 - RPP dr Uskar\- Gambar 2\Abstract Blue Background Vector Graphic 5.jpg"/>
            <p:cNvPicPr>
              <a:picLocks noChangeAspect="1" noChangeArrowheads="1"/>
            </p:cNvPicPr>
            <p:nvPr/>
          </p:nvPicPr>
          <p:blipFill>
            <a:blip r:embed="rId4"/>
            <a:srcRect r="355"/>
            <a:stretch>
              <a:fillRect/>
            </a:stretch>
          </p:blipFill>
          <p:spPr bwMode="auto">
            <a:xfrm>
              <a:off x="6088241" y="4059384"/>
              <a:ext cx="6089904" cy="2798616"/>
            </a:xfrm>
            <a:prstGeom prst="rect">
              <a:avLst/>
            </a:prstGeom>
            <a:noFill/>
          </p:spPr>
        </p:pic>
        <p:pic>
          <p:nvPicPr>
            <p:cNvPr id="15" name="Picture 2" descr="H:\2018 - RPP dr Uskar\- Gambar 2\Abstract Blue Background Vector Graphic 5.jpg"/>
            <p:cNvPicPr>
              <a:picLocks noChangeAspect="1" noChangeArrowheads="1"/>
            </p:cNvPicPr>
            <p:nvPr/>
          </p:nvPicPr>
          <p:blipFill>
            <a:blip r:embed="rId4"/>
            <a:srcRect r="355"/>
            <a:stretch>
              <a:fillRect/>
            </a:stretch>
          </p:blipFill>
          <p:spPr bwMode="auto">
            <a:xfrm flipH="1">
              <a:off x="0" y="4059384"/>
              <a:ext cx="6089904" cy="2798616"/>
            </a:xfrm>
            <a:prstGeom prst="rect">
              <a:avLst/>
            </a:prstGeom>
            <a:noFill/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752600" y="3096494"/>
            <a:ext cx="9144000" cy="817415"/>
          </a:xfrm>
        </p:spPr>
        <p:txBody>
          <a:bodyPr anchor="b">
            <a:noAutofit/>
          </a:bodyPr>
          <a:lstStyle/>
          <a:p>
            <a:pPr algn="ctr"/>
            <a:r>
              <a:rPr lang="id-ID" sz="6000" b="1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TERIMA KASIH</a:t>
            </a:r>
            <a:endParaRPr lang="en-US" sz="6000" b="1" dirty="0">
              <a:solidFill>
                <a:schemeClr val="tx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" name="Subtitle 8"/>
          <p:cNvSpPr>
            <a:spLocks noGrp="1"/>
          </p:cNvSpPr>
          <p:nvPr>
            <p:ph type="subTitle" idx="4294967295"/>
          </p:nvPr>
        </p:nvSpPr>
        <p:spPr>
          <a:xfrm>
            <a:off x="1752600" y="4343400"/>
            <a:ext cx="9144000" cy="1457371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id-ID" altLang="en-US" sz="3600" b="1" dirty="0">
                <a:solidFill>
                  <a:srgbClr val="0070C0"/>
                </a:solidFill>
              </a:rPr>
              <a:t>Posyandu Gerbangmas Siaga</a:t>
            </a:r>
          </a:p>
          <a:p>
            <a:pPr algn="ctr"/>
            <a:r>
              <a:rPr lang="id-ID" altLang="en-US" sz="3600" dirty="0">
                <a:solidFill>
                  <a:srgbClr val="0070C0"/>
                </a:solidFill>
              </a:rPr>
              <a:t>Desa Dawuhan Lor</a:t>
            </a:r>
            <a:endParaRPr lang="en-ID" alt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270872"/>
      </p:ext>
    </p:extLst>
  </p:cSld>
  <p:clrMapOvr>
    <a:masterClrMapping/>
  </p:clrMapOvr>
  <p:transition>
    <p:randomBar dir="vert"/>
    <p:sndAc>
      <p:stSnd>
        <p:snd r:embed="rId3" name="breeze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8102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666077"/>
            <a:ext cx="10972800" cy="19192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1027918" y="6666090"/>
            <a:ext cx="292100" cy="192405"/>
          </a:xfrm>
          <a:custGeom>
            <a:avLst/>
            <a:gdLst/>
            <a:ahLst/>
            <a:cxnLst/>
            <a:rect l="l" t="t" r="r" b="b"/>
            <a:pathLst>
              <a:path w="292100" h="192404">
                <a:moveTo>
                  <a:pt x="291528" y="0"/>
                </a:moveTo>
                <a:lnTo>
                  <a:pt x="0" y="0"/>
                </a:lnTo>
                <a:lnTo>
                  <a:pt x="0" y="191906"/>
                </a:lnTo>
                <a:lnTo>
                  <a:pt x="291528" y="191906"/>
                </a:lnTo>
                <a:lnTo>
                  <a:pt x="291528" y="0"/>
                </a:lnTo>
                <a:close/>
              </a:path>
            </a:pathLst>
          </a:custGeom>
          <a:solidFill>
            <a:srgbClr val="0051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377168" y="6666090"/>
            <a:ext cx="292100" cy="192405"/>
          </a:xfrm>
          <a:custGeom>
            <a:avLst/>
            <a:gdLst/>
            <a:ahLst/>
            <a:cxnLst/>
            <a:rect l="l" t="t" r="r" b="b"/>
            <a:pathLst>
              <a:path w="292100" h="192404">
                <a:moveTo>
                  <a:pt x="291528" y="0"/>
                </a:moveTo>
                <a:lnTo>
                  <a:pt x="0" y="0"/>
                </a:lnTo>
                <a:lnTo>
                  <a:pt x="0" y="191906"/>
                </a:lnTo>
                <a:lnTo>
                  <a:pt x="291528" y="191906"/>
                </a:lnTo>
                <a:lnTo>
                  <a:pt x="291528" y="0"/>
                </a:lnTo>
                <a:close/>
              </a:path>
            </a:pathLst>
          </a:custGeom>
          <a:solidFill>
            <a:srgbClr val="0051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53545" y="25425"/>
            <a:ext cx="793572" cy="78483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9247" y="0"/>
            <a:ext cx="640080" cy="822960"/>
            <a:chOff x="79247" y="0"/>
            <a:chExt cx="640080" cy="82296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247" y="0"/>
              <a:ext cx="640080" cy="6187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031" y="31013"/>
              <a:ext cx="500684" cy="5188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207" y="515112"/>
              <a:ext cx="524256" cy="2194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679" y="603504"/>
              <a:ext cx="563880" cy="21945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77393" y="573151"/>
            <a:ext cx="419100" cy="177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>
              <a:lnSpc>
                <a:spcPts val="590"/>
              </a:lnSpc>
            </a:pPr>
            <a:r>
              <a:rPr sz="700" b="1" spc="-10" dirty="0">
                <a:solidFill>
                  <a:srgbClr val="7E5F00"/>
                </a:solidFill>
                <a:latin typeface="Calibri"/>
                <a:cs typeface="Calibri"/>
              </a:rPr>
              <a:t>REPUBLIK</a:t>
            </a:r>
            <a:endParaRPr sz="700">
              <a:latin typeface="Calibri"/>
              <a:cs typeface="Calibri"/>
            </a:endParaRPr>
          </a:p>
          <a:p>
            <a:pPr>
              <a:lnSpc>
                <a:spcPts val="770"/>
              </a:lnSpc>
            </a:pPr>
            <a:r>
              <a:rPr sz="700" b="1" dirty="0">
                <a:solidFill>
                  <a:srgbClr val="7E5F00"/>
                </a:solidFill>
                <a:latin typeface="Calibri"/>
                <a:cs typeface="Calibri"/>
              </a:rPr>
              <a:t>I</a:t>
            </a:r>
            <a:r>
              <a:rPr sz="700" b="1" spc="-10" dirty="0">
                <a:solidFill>
                  <a:srgbClr val="7E5F00"/>
                </a:solidFill>
                <a:latin typeface="Calibri"/>
                <a:cs typeface="Calibri"/>
              </a:rPr>
              <a:t>N</a:t>
            </a:r>
            <a:r>
              <a:rPr sz="700" b="1" spc="-15" dirty="0">
                <a:solidFill>
                  <a:srgbClr val="7E5F00"/>
                </a:solidFill>
                <a:latin typeface="Calibri"/>
                <a:cs typeface="Calibri"/>
              </a:rPr>
              <a:t>D</a:t>
            </a:r>
            <a:r>
              <a:rPr sz="700" b="1" dirty="0">
                <a:solidFill>
                  <a:srgbClr val="7E5F00"/>
                </a:solidFill>
                <a:latin typeface="Calibri"/>
                <a:cs typeface="Calibri"/>
              </a:rPr>
              <a:t>O</a:t>
            </a:r>
            <a:r>
              <a:rPr sz="700" b="1" spc="-10" dirty="0">
                <a:solidFill>
                  <a:srgbClr val="7E5F00"/>
                </a:solidFill>
                <a:latin typeface="Calibri"/>
                <a:cs typeface="Calibri"/>
              </a:rPr>
              <a:t>NE</a:t>
            </a:r>
            <a:r>
              <a:rPr sz="700" b="1" dirty="0">
                <a:solidFill>
                  <a:srgbClr val="7E5F00"/>
                </a:solidFill>
                <a:latin typeface="Calibri"/>
                <a:cs typeface="Calibri"/>
              </a:rPr>
              <a:t>SI</a:t>
            </a:r>
            <a:r>
              <a:rPr sz="700" b="1" spc="-5" dirty="0">
                <a:solidFill>
                  <a:srgbClr val="7E5F00"/>
                </a:solidFill>
                <a:latin typeface="Calibri"/>
                <a:cs typeface="Calibri"/>
              </a:rPr>
              <a:t>A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1155" y="5527116"/>
            <a:ext cx="5651500" cy="1009650"/>
          </a:xfrm>
          <a:custGeom>
            <a:avLst/>
            <a:gdLst/>
            <a:ahLst/>
            <a:cxnLst/>
            <a:rect l="l" t="t" r="r" b="b"/>
            <a:pathLst>
              <a:path w="5651500" h="1009650">
                <a:moveTo>
                  <a:pt x="5650992" y="0"/>
                </a:moveTo>
                <a:lnTo>
                  <a:pt x="0" y="0"/>
                </a:lnTo>
                <a:lnTo>
                  <a:pt x="0" y="1009103"/>
                </a:lnTo>
                <a:lnTo>
                  <a:pt x="5650992" y="1009103"/>
                </a:lnTo>
                <a:lnTo>
                  <a:pt x="565099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725020" y="6666090"/>
            <a:ext cx="428625" cy="192405"/>
          </a:xfrm>
          <a:prstGeom prst="rect">
            <a:avLst/>
          </a:prstGeom>
          <a:solidFill>
            <a:srgbClr val="00518F"/>
          </a:solidFill>
        </p:spPr>
        <p:txBody>
          <a:bodyPr vert="horz" wrap="square" lIns="0" tIns="13335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105"/>
              </a:spcBef>
            </a:pPr>
            <a:r>
              <a:rPr sz="1050" b="1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0"/>
            <a:ext cx="12147550" cy="886460"/>
          </a:xfrm>
          <a:custGeom>
            <a:avLst/>
            <a:gdLst/>
            <a:ahLst/>
            <a:cxnLst/>
            <a:rect l="l" t="t" r="r" b="b"/>
            <a:pathLst>
              <a:path w="12147550" h="886460">
                <a:moveTo>
                  <a:pt x="12147169" y="0"/>
                </a:moveTo>
                <a:lnTo>
                  <a:pt x="0" y="0"/>
                </a:lnTo>
                <a:lnTo>
                  <a:pt x="0" y="885837"/>
                </a:lnTo>
                <a:lnTo>
                  <a:pt x="12147169" y="885837"/>
                </a:lnTo>
                <a:lnTo>
                  <a:pt x="12147169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850517" y="183642"/>
            <a:ext cx="84435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solidFill>
                  <a:srgbClr val="000000"/>
                </a:solidFill>
                <a:latin typeface="Cambria"/>
                <a:cs typeface="Cambria"/>
              </a:rPr>
              <a:t>POLA KONSUMSI </a:t>
            </a:r>
            <a:r>
              <a:rPr sz="2800" spc="-50" dirty="0">
                <a:solidFill>
                  <a:srgbClr val="000000"/>
                </a:solidFill>
                <a:latin typeface="Cambria"/>
                <a:cs typeface="Cambria"/>
              </a:rPr>
              <a:t>PANGAN </a:t>
            </a:r>
            <a:r>
              <a:rPr sz="2800" spc="-55" dirty="0">
                <a:solidFill>
                  <a:srgbClr val="000000"/>
                </a:solidFill>
                <a:latin typeface="Cambria"/>
                <a:cs typeface="Cambria"/>
              </a:rPr>
              <a:t>MASYARAKAT</a:t>
            </a:r>
            <a:r>
              <a:rPr sz="2800" spc="-105" dirty="0">
                <a:solidFill>
                  <a:srgbClr val="000000"/>
                </a:solidFill>
                <a:latin typeface="Cambria"/>
                <a:cs typeface="Cambria"/>
              </a:rPr>
              <a:t> </a:t>
            </a:r>
            <a:r>
              <a:rPr sz="2800" spc="-5" dirty="0">
                <a:solidFill>
                  <a:srgbClr val="000000"/>
                </a:solidFill>
                <a:latin typeface="Cambria"/>
                <a:cs typeface="Cambria"/>
              </a:rPr>
              <a:t>INDONESIA</a:t>
            </a:r>
            <a:endParaRPr sz="28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35874" y="2463884"/>
            <a:ext cx="5841365" cy="3463925"/>
            <a:chOff x="6035874" y="2463884"/>
            <a:chExt cx="5841365" cy="346392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5874" y="2463884"/>
              <a:ext cx="5796940" cy="346377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954897" y="3333699"/>
              <a:ext cx="2912745" cy="196215"/>
            </a:xfrm>
            <a:custGeom>
              <a:avLst/>
              <a:gdLst/>
              <a:ahLst/>
              <a:cxnLst/>
              <a:rect l="l" t="t" r="r" b="b"/>
              <a:pathLst>
                <a:path w="2912745" h="196214">
                  <a:moveTo>
                    <a:pt x="0" y="196138"/>
                  </a:moveTo>
                  <a:lnTo>
                    <a:pt x="2912364" y="196138"/>
                  </a:lnTo>
                  <a:lnTo>
                    <a:pt x="2912364" y="0"/>
                  </a:lnTo>
                  <a:lnTo>
                    <a:pt x="0" y="0"/>
                  </a:lnTo>
                  <a:lnTo>
                    <a:pt x="0" y="196138"/>
                  </a:lnTo>
                  <a:close/>
                </a:path>
              </a:pathLst>
            </a:custGeom>
            <a:ln w="190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0085323" y="6161633"/>
            <a:ext cx="171132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i="1" dirty="0">
                <a:latin typeface="Arial"/>
                <a:cs typeface="Arial"/>
              </a:rPr>
              <a:t>Sumber: IHME Data</a:t>
            </a:r>
            <a:r>
              <a:rPr sz="900" i="1" spc="-95" dirty="0">
                <a:latin typeface="Arial"/>
                <a:cs typeface="Arial"/>
              </a:rPr>
              <a:t> </a:t>
            </a:r>
            <a:r>
              <a:rPr sz="900" i="1" spc="-10" dirty="0">
                <a:latin typeface="Arial"/>
                <a:cs typeface="Arial"/>
              </a:rPr>
              <a:t>Visualization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64428" y="977519"/>
            <a:ext cx="5906135" cy="726440"/>
            <a:chOff x="5964428" y="977519"/>
            <a:chExt cx="5906135" cy="726440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67603" y="980694"/>
              <a:ext cx="5899658" cy="72008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967603" y="980694"/>
              <a:ext cx="5899785" cy="720090"/>
            </a:xfrm>
            <a:custGeom>
              <a:avLst/>
              <a:gdLst/>
              <a:ahLst/>
              <a:cxnLst/>
              <a:rect l="l" t="t" r="r" b="b"/>
              <a:pathLst>
                <a:path w="5899784" h="720089">
                  <a:moveTo>
                    <a:pt x="0" y="120014"/>
                  </a:moveTo>
                  <a:lnTo>
                    <a:pt x="9429" y="73294"/>
                  </a:lnTo>
                  <a:lnTo>
                    <a:pt x="35147" y="35147"/>
                  </a:lnTo>
                  <a:lnTo>
                    <a:pt x="73294" y="9429"/>
                  </a:lnTo>
                  <a:lnTo>
                    <a:pt x="120014" y="0"/>
                  </a:lnTo>
                  <a:lnTo>
                    <a:pt x="5779643" y="0"/>
                  </a:lnTo>
                  <a:lnTo>
                    <a:pt x="5826363" y="9429"/>
                  </a:lnTo>
                  <a:lnTo>
                    <a:pt x="5864510" y="35147"/>
                  </a:lnTo>
                  <a:lnTo>
                    <a:pt x="5890228" y="73294"/>
                  </a:lnTo>
                  <a:lnTo>
                    <a:pt x="5899658" y="120014"/>
                  </a:lnTo>
                  <a:lnTo>
                    <a:pt x="5899658" y="600075"/>
                  </a:lnTo>
                  <a:lnTo>
                    <a:pt x="5890228" y="646795"/>
                  </a:lnTo>
                  <a:lnTo>
                    <a:pt x="5864510" y="684942"/>
                  </a:lnTo>
                  <a:lnTo>
                    <a:pt x="5826363" y="710660"/>
                  </a:lnTo>
                  <a:lnTo>
                    <a:pt x="5779643" y="720089"/>
                  </a:lnTo>
                  <a:lnTo>
                    <a:pt x="120014" y="720089"/>
                  </a:lnTo>
                  <a:lnTo>
                    <a:pt x="73294" y="710660"/>
                  </a:lnTo>
                  <a:lnTo>
                    <a:pt x="35147" y="684942"/>
                  </a:lnTo>
                  <a:lnTo>
                    <a:pt x="9429" y="646795"/>
                  </a:lnTo>
                  <a:lnTo>
                    <a:pt x="0" y="600075"/>
                  </a:lnTo>
                  <a:lnTo>
                    <a:pt x="0" y="120014"/>
                  </a:lnTo>
                  <a:close/>
                </a:path>
              </a:pathLst>
            </a:custGeom>
            <a:ln w="63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364351" y="1078433"/>
            <a:ext cx="510667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latin typeface="Arial"/>
                <a:cs typeface="Arial"/>
              </a:rPr>
              <a:t>Pola </a:t>
            </a:r>
            <a:r>
              <a:rPr sz="1600" spc="5" dirty="0">
                <a:latin typeface="Arial"/>
                <a:cs typeface="Arial"/>
              </a:rPr>
              <a:t>makan </a:t>
            </a:r>
            <a:r>
              <a:rPr sz="1600" dirty="0">
                <a:latin typeface="Arial"/>
                <a:cs typeface="Arial"/>
              </a:rPr>
              <a:t>merupakan faktor </a:t>
            </a:r>
            <a:r>
              <a:rPr sz="1600" spc="5" dirty="0">
                <a:latin typeface="Arial"/>
                <a:cs typeface="Arial"/>
              </a:rPr>
              <a:t>risiko </a:t>
            </a:r>
            <a:r>
              <a:rPr sz="1600" dirty="0">
                <a:latin typeface="Arial"/>
                <a:cs typeface="Arial"/>
              </a:rPr>
              <a:t>nomor </a:t>
            </a:r>
            <a:r>
              <a:rPr sz="1600" spc="5" dirty="0">
                <a:latin typeface="Arial"/>
                <a:cs typeface="Arial"/>
              </a:rPr>
              <a:t>1</a:t>
            </a:r>
            <a:r>
              <a:rPr sz="1600" spc="-2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yang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berkontribusi pada </a:t>
            </a:r>
            <a:r>
              <a:rPr sz="1600" spc="5" dirty="0">
                <a:latin typeface="Arial"/>
                <a:cs typeface="Arial"/>
              </a:rPr>
              <a:t>kematian </a:t>
            </a:r>
            <a:r>
              <a:rPr sz="1600" spc="-5" dirty="0">
                <a:latin typeface="Arial"/>
                <a:cs typeface="Arial"/>
              </a:rPr>
              <a:t>dan </a:t>
            </a:r>
            <a:r>
              <a:rPr sz="1600" dirty="0">
                <a:latin typeface="Arial"/>
                <a:cs typeface="Arial"/>
              </a:rPr>
              <a:t>kecacatan </a:t>
            </a:r>
            <a:r>
              <a:rPr sz="1600" spc="-5" dirty="0">
                <a:latin typeface="Arial"/>
                <a:cs typeface="Arial"/>
              </a:rPr>
              <a:t>di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Indonesia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49922" y="1883740"/>
            <a:ext cx="441388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b="1" spc="-15" dirty="0">
                <a:solidFill>
                  <a:srgbClr val="44536A"/>
                </a:solidFill>
                <a:latin typeface="Arial"/>
                <a:cs typeface="Arial"/>
              </a:rPr>
              <a:t>Faktor 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Risiko Kematian </a:t>
            </a:r>
            <a:r>
              <a:rPr sz="1400" b="1" spc="-15" dirty="0">
                <a:solidFill>
                  <a:srgbClr val="44536A"/>
                </a:solidFill>
                <a:latin typeface="Arial"/>
                <a:cs typeface="Arial"/>
              </a:rPr>
              <a:t>dan Kecacatan 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di</a:t>
            </a:r>
            <a:r>
              <a:rPr sz="1400" b="1" spc="220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44536A"/>
                </a:solidFill>
                <a:latin typeface="Arial"/>
                <a:cs typeface="Arial"/>
              </a:rPr>
              <a:t>Indonesia,</a:t>
            </a:r>
            <a:endParaRPr sz="1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400" b="1" spc="-15" dirty="0">
                <a:solidFill>
                  <a:srgbClr val="44536A"/>
                </a:solidFill>
                <a:latin typeface="Arial"/>
                <a:cs typeface="Arial"/>
              </a:rPr>
              <a:t>2007-2017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38734" y="977519"/>
            <a:ext cx="5212715" cy="726440"/>
            <a:chOff x="238734" y="977519"/>
            <a:chExt cx="5212715" cy="726440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1909" y="980694"/>
              <a:ext cx="5206009" cy="72008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1909" y="980694"/>
              <a:ext cx="5206365" cy="720090"/>
            </a:xfrm>
            <a:custGeom>
              <a:avLst/>
              <a:gdLst/>
              <a:ahLst/>
              <a:cxnLst/>
              <a:rect l="l" t="t" r="r" b="b"/>
              <a:pathLst>
                <a:path w="5206365" h="720089">
                  <a:moveTo>
                    <a:pt x="0" y="120014"/>
                  </a:moveTo>
                  <a:lnTo>
                    <a:pt x="9431" y="73294"/>
                  </a:lnTo>
                  <a:lnTo>
                    <a:pt x="35152" y="35147"/>
                  </a:lnTo>
                  <a:lnTo>
                    <a:pt x="73300" y="9429"/>
                  </a:lnTo>
                  <a:lnTo>
                    <a:pt x="120015" y="0"/>
                  </a:lnTo>
                  <a:lnTo>
                    <a:pt x="5085994" y="0"/>
                  </a:lnTo>
                  <a:lnTo>
                    <a:pt x="5132714" y="9429"/>
                  </a:lnTo>
                  <a:lnTo>
                    <a:pt x="5170862" y="35147"/>
                  </a:lnTo>
                  <a:lnTo>
                    <a:pt x="5196579" y="73294"/>
                  </a:lnTo>
                  <a:lnTo>
                    <a:pt x="5206009" y="120014"/>
                  </a:lnTo>
                  <a:lnTo>
                    <a:pt x="5206009" y="600075"/>
                  </a:lnTo>
                  <a:lnTo>
                    <a:pt x="5196579" y="646795"/>
                  </a:lnTo>
                  <a:lnTo>
                    <a:pt x="5170862" y="684942"/>
                  </a:lnTo>
                  <a:lnTo>
                    <a:pt x="5132714" y="710660"/>
                  </a:lnTo>
                  <a:lnTo>
                    <a:pt x="5085994" y="720089"/>
                  </a:lnTo>
                  <a:lnTo>
                    <a:pt x="120015" y="720089"/>
                  </a:lnTo>
                  <a:lnTo>
                    <a:pt x="73300" y="710660"/>
                  </a:lnTo>
                  <a:lnTo>
                    <a:pt x="35152" y="684942"/>
                  </a:lnTo>
                  <a:lnTo>
                    <a:pt x="9431" y="646795"/>
                  </a:lnTo>
                  <a:lnTo>
                    <a:pt x="0" y="600075"/>
                  </a:lnTo>
                  <a:lnTo>
                    <a:pt x="0" y="120014"/>
                  </a:lnTo>
                  <a:close/>
                </a:path>
              </a:pathLst>
            </a:custGeom>
            <a:ln w="63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9084" y="1005331"/>
            <a:ext cx="4890770" cy="6648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0"/>
              </a:spcBef>
            </a:pPr>
            <a:r>
              <a:rPr sz="1400" spc="-10" dirty="0">
                <a:latin typeface="Arial"/>
                <a:cs typeface="Arial"/>
              </a:rPr>
              <a:t>Konsumsi </a:t>
            </a:r>
            <a:r>
              <a:rPr sz="1400" spc="-15" dirty="0">
                <a:latin typeface="Arial"/>
                <a:cs typeface="Arial"/>
              </a:rPr>
              <a:t>pangan penduduk Indonesia </a:t>
            </a:r>
            <a:r>
              <a:rPr sz="1400" spc="-5" dirty="0">
                <a:latin typeface="Arial"/>
                <a:cs typeface="Arial"/>
              </a:rPr>
              <a:t>masih </a:t>
            </a:r>
            <a:r>
              <a:rPr sz="1400" spc="-10" dirty="0">
                <a:latin typeface="Arial"/>
                <a:cs typeface="Arial"/>
              </a:rPr>
              <a:t>didominasi oleh  </a:t>
            </a:r>
            <a:r>
              <a:rPr sz="1400" spc="-15" dirty="0">
                <a:latin typeface="Arial"/>
                <a:cs typeface="Arial"/>
              </a:rPr>
              <a:t>padi-padian. </a:t>
            </a:r>
            <a:r>
              <a:rPr sz="1400" spc="-10" dirty="0">
                <a:latin typeface="Arial"/>
                <a:cs typeface="Arial"/>
              </a:rPr>
              <a:t>Konsumsi </a:t>
            </a:r>
            <a:r>
              <a:rPr sz="1400" spc="-15" dirty="0">
                <a:latin typeface="Arial"/>
                <a:cs typeface="Arial"/>
              </a:rPr>
              <a:t>bahan pangan </a:t>
            </a:r>
            <a:r>
              <a:rPr sz="1400" spc="-20" dirty="0">
                <a:latin typeface="Arial"/>
                <a:cs typeface="Arial"/>
              </a:rPr>
              <a:t>hewani </a:t>
            </a:r>
            <a:r>
              <a:rPr sz="1400" spc="-15" dirty="0">
                <a:latin typeface="Arial"/>
                <a:cs typeface="Arial"/>
              </a:rPr>
              <a:t>dan </a:t>
            </a:r>
            <a:r>
              <a:rPr sz="1400" spc="-20" dirty="0">
                <a:latin typeface="Arial"/>
                <a:cs typeface="Arial"/>
              </a:rPr>
              <a:t>sayur </a:t>
            </a:r>
            <a:r>
              <a:rPr sz="1400" spc="-15" dirty="0">
                <a:latin typeface="Arial"/>
                <a:cs typeface="Arial"/>
              </a:rPr>
              <a:t>dan  buah </a:t>
            </a:r>
            <a:r>
              <a:rPr sz="1400" spc="-5" dirty="0">
                <a:latin typeface="Arial"/>
                <a:cs typeface="Arial"/>
              </a:rPr>
              <a:t>masih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rendah.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558338" y="2440177"/>
            <a:ext cx="2607945" cy="2607945"/>
            <a:chOff x="1558338" y="2440177"/>
            <a:chExt cx="2607945" cy="2607945"/>
          </a:xfrm>
        </p:grpSpPr>
        <p:sp>
          <p:nvSpPr>
            <p:cNvPr id="31" name="object 31"/>
            <p:cNvSpPr/>
            <p:nvPr/>
          </p:nvSpPr>
          <p:spPr>
            <a:xfrm>
              <a:off x="2862326" y="2449321"/>
              <a:ext cx="1294765" cy="1294765"/>
            </a:xfrm>
            <a:custGeom>
              <a:avLst/>
              <a:gdLst/>
              <a:ahLst/>
              <a:cxnLst/>
              <a:rect l="l" t="t" r="r" b="b"/>
              <a:pathLst>
                <a:path w="1294764" h="1294764">
                  <a:moveTo>
                    <a:pt x="0" y="0"/>
                  </a:moveTo>
                  <a:lnTo>
                    <a:pt x="0" y="828675"/>
                  </a:lnTo>
                  <a:lnTo>
                    <a:pt x="47657" y="831081"/>
                  </a:lnTo>
                  <a:lnTo>
                    <a:pt x="93937" y="838143"/>
                  </a:lnTo>
                  <a:lnTo>
                    <a:pt x="138606" y="849628"/>
                  </a:lnTo>
                  <a:lnTo>
                    <a:pt x="181429" y="865300"/>
                  </a:lnTo>
                  <a:lnTo>
                    <a:pt x="222172" y="884926"/>
                  </a:lnTo>
                  <a:lnTo>
                    <a:pt x="260601" y="908272"/>
                  </a:lnTo>
                  <a:lnTo>
                    <a:pt x="296482" y="935102"/>
                  </a:lnTo>
                  <a:lnTo>
                    <a:pt x="329580" y="965184"/>
                  </a:lnTo>
                  <a:lnTo>
                    <a:pt x="359662" y="998282"/>
                  </a:lnTo>
                  <a:lnTo>
                    <a:pt x="386492" y="1034163"/>
                  </a:lnTo>
                  <a:lnTo>
                    <a:pt x="409838" y="1072592"/>
                  </a:lnTo>
                  <a:lnTo>
                    <a:pt x="429464" y="1113335"/>
                  </a:lnTo>
                  <a:lnTo>
                    <a:pt x="445136" y="1156158"/>
                  </a:lnTo>
                  <a:lnTo>
                    <a:pt x="456621" y="1200827"/>
                  </a:lnTo>
                  <a:lnTo>
                    <a:pt x="463683" y="1247107"/>
                  </a:lnTo>
                  <a:lnTo>
                    <a:pt x="466089" y="1294764"/>
                  </a:lnTo>
                  <a:lnTo>
                    <a:pt x="1294764" y="1294764"/>
                  </a:lnTo>
                  <a:lnTo>
                    <a:pt x="1293871" y="1246220"/>
                  </a:lnTo>
                  <a:lnTo>
                    <a:pt x="1291213" y="1198127"/>
                  </a:lnTo>
                  <a:lnTo>
                    <a:pt x="1286820" y="1150517"/>
                  </a:lnTo>
                  <a:lnTo>
                    <a:pt x="1280724" y="1103421"/>
                  </a:lnTo>
                  <a:lnTo>
                    <a:pt x="1272957" y="1056869"/>
                  </a:lnTo>
                  <a:lnTo>
                    <a:pt x="1263550" y="1010894"/>
                  </a:lnTo>
                  <a:lnTo>
                    <a:pt x="1252534" y="965527"/>
                  </a:lnTo>
                  <a:lnTo>
                    <a:pt x="1239940" y="920798"/>
                  </a:lnTo>
                  <a:lnTo>
                    <a:pt x="1225800" y="876740"/>
                  </a:lnTo>
                  <a:lnTo>
                    <a:pt x="1210145" y="833383"/>
                  </a:lnTo>
                  <a:lnTo>
                    <a:pt x="1193006" y="790759"/>
                  </a:lnTo>
                  <a:lnTo>
                    <a:pt x="1174415" y="748899"/>
                  </a:lnTo>
                  <a:lnTo>
                    <a:pt x="1154402" y="707835"/>
                  </a:lnTo>
                  <a:lnTo>
                    <a:pt x="1133000" y="667597"/>
                  </a:lnTo>
                  <a:lnTo>
                    <a:pt x="1110240" y="628217"/>
                  </a:lnTo>
                  <a:lnTo>
                    <a:pt x="1086152" y="589726"/>
                  </a:lnTo>
                  <a:lnTo>
                    <a:pt x="1060769" y="552155"/>
                  </a:lnTo>
                  <a:lnTo>
                    <a:pt x="1034121" y="515537"/>
                  </a:lnTo>
                  <a:lnTo>
                    <a:pt x="1006240" y="479901"/>
                  </a:lnTo>
                  <a:lnTo>
                    <a:pt x="977157" y="445280"/>
                  </a:lnTo>
                  <a:lnTo>
                    <a:pt x="946904" y="411704"/>
                  </a:lnTo>
                  <a:lnTo>
                    <a:pt x="915511" y="379206"/>
                  </a:lnTo>
                  <a:lnTo>
                    <a:pt x="883010" y="347815"/>
                  </a:lnTo>
                  <a:lnTo>
                    <a:pt x="849432" y="317564"/>
                  </a:lnTo>
                  <a:lnTo>
                    <a:pt x="814810" y="288484"/>
                  </a:lnTo>
                  <a:lnTo>
                    <a:pt x="779173" y="260605"/>
                  </a:lnTo>
                  <a:lnTo>
                    <a:pt x="742553" y="233960"/>
                  </a:lnTo>
                  <a:lnTo>
                    <a:pt x="704982" y="208579"/>
                  </a:lnTo>
                  <a:lnTo>
                    <a:pt x="666491" y="184495"/>
                  </a:lnTo>
                  <a:lnTo>
                    <a:pt x="627111" y="161737"/>
                  </a:lnTo>
                  <a:lnTo>
                    <a:pt x="586874" y="140338"/>
                  </a:lnTo>
                  <a:lnTo>
                    <a:pt x="545810" y="120329"/>
                  </a:lnTo>
                  <a:lnTo>
                    <a:pt x="503951" y="101740"/>
                  </a:lnTo>
                  <a:lnTo>
                    <a:pt x="461329" y="84604"/>
                  </a:lnTo>
                  <a:lnTo>
                    <a:pt x="417975" y="68952"/>
                  </a:lnTo>
                  <a:lnTo>
                    <a:pt x="373920" y="54814"/>
                  </a:lnTo>
                  <a:lnTo>
                    <a:pt x="329195" y="42222"/>
                  </a:lnTo>
                  <a:lnTo>
                    <a:pt x="283831" y="31208"/>
                  </a:lnTo>
                  <a:lnTo>
                    <a:pt x="237861" y="21802"/>
                  </a:lnTo>
                  <a:lnTo>
                    <a:pt x="191315" y="14037"/>
                  </a:lnTo>
                  <a:lnTo>
                    <a:pt x="144224" y="7942"/>
                  </a:lnTo>
                  <a:lnTo>
                    <a:pt x="96621" y="3551"/>
                  </a:lnTo>
                  <a:lnTo>
                    <a:pt x="48535" y="8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22700" y="3744086"/>
              <a:ext cx="834390" cy="202565"/>
            </a:xfrm>
            <a:custGeom>
              <a:avLst/>
              <a:gdLst/>
              <a:ahLst/>
              <a:cxnLst/>
              <a:rect l="l" t="t" r="r" b="b"/>
              <a:pathLst>
                <a:path w="834389" h="202564">
                  <a:moveTo>
                    <a:pt x="834389" y="0"/>
                  </a:moveTo>
                  <a:lnTo>
                    <a:pt x="5714" y="0"/>
                  </a:lnTo>
                  <a:lnTo>
                    <a:pt x="5357" y="18284"/>
                  </a:lnTo>
                  <a:lnTo>
                    <a:pt x="4286" y="36544"/>
                  </a:lnTo>
                  <a:lnTo>
                    <a:pt x="2500" y="54756"/>
                  </a:lnTo>
                  <a:lnTo>
                    <a:pt x="0" y="72898"/>
                  </a:lnTo>
                  <a:lnTo>
                    <a:pt x="818388" y="202564"/>
                  </a:lnTo>
                  <a:lnTo>
                    <a:pt x="825388" y="152161"/>
                  </a:lnTo>
                  <a:lnTo>
                    <a:pt x="830389" y="101568"/>
                  </a:lnTo>
                  <a:lnTo>
                    <a:pt x="833389" y="50831"/>
                  </a:lnTo>
                  <a:lnTo>
                    <a:pt x="834389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22700" y="3744086"/>
              <a:ext cx="834390" cy="202565"/>
            </a:xfrm>
            <a:custGeom>
              <a:avLst/>
              <a:gdLst/>
              <a:ahLst/>
              <a:cxnLst/>
              <a:rect l="l" t="t" r="r" b="b"/>
              <a:pathLst>
                <a:path w="834389" h="202564">
                  <a:moveTo>
                    <a:pt x="818388" y="202564"/>
                  </a:moveTo>
                  <a:lnTo>
                    <a:pt x="825388" y="152161"/>
                  </a:lnTo>
                  <a:lnTo>
                    <a:pt x="830389" y="101568"/>
                  </a:lnTo>
                  <a:lnTo>
                    <a:pt x="833389" y="50831"/>
                  </a:lnTo>
                  <a:lnTo>
                    <a:pt x="834389" y="0"/>
                  </a:lnTo>
                  <a:lnTo>
                    <a:pt x="5714" y="0"/>
                  </a:lnTo>
                  <a:lnTo>
                    <a:pt x="5357" y="18284"/>
                  </a:lnTo>
                  <a:lnTo>
                    <a:pt x="4286" y="36544"/>
                  </a:lnTo>
                  <a:lnTo>
                    <a:pt x="2500" y="54756"/>
                  </a:lnTo>
                  <a:lnTo>
                    <a:pt x="0" y="72898"/>
                  </a:lnTo>
                  <a:lnTo>
                    <a:pt x="818388" y="202564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61080" y="3816985"/>
              <a:ext cx="1080135" cy="1098550"/>
            </a:xfrm>
            <a:custGeom>
              <a:avLst/>
              <a:gdLst/>
              <a:ahLst/>
              <a:cxnLst/>
              <a:rect l="l" t="t" r="r" b="b"/>
              <a:pathLst>
                <a:path w="1080135" h="1098550">
                  <a:moveTo>
                    <a:pt x="261619" y="0"/>
                  </a:moveTo>
                  <a:lnTo>
                    <a:pt x="250887" y="49932"/>
                  </a:lnTo>
                  <a:lnTo>
                    <a:pt x="234954" y="97892"/>
                  </a:lnTo>
                  <a:lnTo>
                    <a:pt x="214084" y="143528"/>
                  </a:lnTo>
                  <a:lnTo>
                    <a:pt x="188541" y="186486"/>
                  </a:lnTo>
                  <a:lnTo>
                    <a:pt x="158591" y="226413"/>
                  </a:lnTo>
                  <a:lnTo>
                    <a:pt x="124497" y="262955"/>
                  </a:lnTo>
                  <a:lnTo>
                    <a:pt x="86524" y="295760"/>
                  </a:lnTo>
                  <a:lnTo>
                    <a:pt x="44937" y="324473"/>
                  </a:lnTo>
                  <a:lnTo>
                    <a:pt x="0" y="348741"/>
                  </a:lnTo>
                  <a:lnTo>
                    <a:pt x="353314" y="1098295"/>
                  </a:lnTo>
                  <a:lnTo>
                    <a:pt x="397520" y="1076417"/>
                  </a:lnTo>
                  <a:lnTo>
                    <a:pt x="440670" y="1052984"/>
                  </a:lnTo>
                  <a:lnTo>
                    <a:pt x="482735" y="1028035"/>
                  </a:lnTo>
                  <a:lnTo>
                    <a:pt x="523684" y="1001613"/>
                  </a:lnTo>
                  <a:lnTo>
                    <a:pt x="563485" y="973757"/>
                  </a:lnTo>
                  <a:lnTo>
                    <a:pt x="602108" y="944508"/>
                  </a:lnTo>
                  <a:lnTo>
                    <a:pt x="639522" y="913907"/>
                  </a:lnTo>
                  <a:lnTo>
                    <a:pt x="675698" y="881994"/>
                  </a:lnTo>
                  <a:lnTo>
                    <a:pt x="710603" y="848811"/>
                  </a:lnTo>
                  <a:lnTo>
                    <a:pt x="744208" y="814397"/>
                  </a:lnTo>
                  <a:lnTo>
                    <a:pt x="776482" y="778794"/>
                  </a:lnTo>
                  <a:lnTo>
                    <a:pt x="807394" y="742043"/>
                  </a:lnTo>
                  <a:lnTo>
                    <a:pt x="836914" y="704183"/>
                  </a:lnTo>
                  <a:lnTo>
                    <a:pt x="865010" y="665255"/>
                  </a:lnTo>
                  <a:lnTo>
                    <a:pt x="891653" y="625301"/>
                  </a:lnTo>
                  <a:lnTo>
                    <a:pt x="916811" y="584361"/>
                  </a:lnTo>
                  <a:lnTo>
                    <a:pt x="940454" y="542475"/>
                  </a:lnTo>
                  <a:lnTo>
                    <a:pt x="962552" y="499684"/>
                  </a:lnTo>
                  <a:lnTo>
                    <a:pt x="983073" y="456030"/>
                  </a:lnTo>
                  <a:lnTo>
                    <a:pt x="1001987" y="411552"/>
                  </a:lnTo>
                  <a:lnTo>
                    <a:pt x="1019263" y="366290"/>
                  </a:lnTo>
                  <a:lnTo>
                    <a:pt x="1034871" y="320287"/>
                  </a:lnTo>
                  <a:lnTo>
                    <a:pt x="1048781" y="273583"/>
                  </a:lnTo>
                  <a:lnTo>
                    <a:pt x="1060960" y="226217"/>
                  </a:lnTo>
                  <a:lnTo>
                    <a:pt x="1071379" y="178232"/>
                  </a:lnTo>
                  <a:lnTo>
                    <a:pt x="1080008" y="129666"/>
                  </a:lnTo>
                  <a:lnTo>
                    <a:pt x="261619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61080" y="3816985"/>
              <a:ext cx="1080135" cy="1098550"/>
            </a:xfrm>
            <a:custGeom>
              <a:avLst/>
              <a:gdLst/>
              <a:ahLst/>
              <a:cxnLst/>
              <a:rect l="l" t="t" r="r" b="b"/>
              <a:pathLst>
                <a:path w="1080135" h="1098550">
                  <a:moveTo>
                    <a:pt x="353314" y="1098295"/>
                  </a:moveTo>
                  <a:lnTo>
                    <a:pt x="397520" y="1076417"/>
                  </a:lnTo>
                  <a:lnTo>
                    <a:pt x="440670" y="1052984"/>
                  </a:lnTo>
                  <a:lnTo>
                    <a:pt x="482735" y="1028035"/>
                  </a:lnTo>
                  <a:lnTo>
                    <a:pt x="523684" y="1001613"/>
                  </a:lnTo>
                  <a:lnTo>
                    <a:pt x="563485" y="973757"/>
                  </a:lnTo>
                  <a:lnTo>
                    <a:pt x="602108" y="944508"/>
                  </a:lnTo>
                  <a:lnTo>
                    <a:pt x="639522" y="913907"/>
                  </a:lnTo>
                  <a:lnTo>
                    <a:pt x="675698" y="881994"/>
                  </a:lnTo>
                  <a:lnTo>
                    <a:pt x="710603" y="848811"/>
                  </a:lnTo>
                  <a:lnTo>
                    <a:pt x="744208" y="814397"/>
                  </a:lnTo>
                  <a:lnTo>
                    <a:pt x="776482" y="778794"/>
                  </a:lnTo>
                  <a:lnTo>
                    <a:pt x="807394" y="742043"/>
                  </a:lnTo>
                  <a:lnTo>
                    <a:pt x="836914" y="704183"/>
                  </a:lnTo>
                  <a:lnTo>
                    <a:pt x="865010" y="665255"/>
                  </a:lnTo>
                  <a:lnTo>
                    <a:pt x="891653" y="625301"/>
                  </a:lnTo>
                  <a:lnTo>
                    <a:pt x="916811" y="584361"/>
                  </a:lnTo>
                  <a:lnTo>
                    <a:pt x="940454" y="542475"/>
                  </a:lnTo>
                  <a:lnTo>
                    <a:pt x="962552" y="499684"/>
                  </a:lnTo>
                  <a:lnTo>
                    <a:pt x="983073" y="456030"/>
                  </a:lnTo>
                  <a:lnTo>
                    <a:pt x="1001987" y="411552"/>
                  </a:lnTo>
                  <a:lnTo>
                    <a:pt x="1019263" y="366290"/>
                  </a:lnTo>
                  <a:lnTo>
                    <a:pt x="1034871" y="320287"/>
                  </a:lnTo>
                  <a:lnTo>
                    <a:pt x="1048781" y="273583"/>
                  </a:lnTo>
                  <a:lnTo>
                    <a:pt x="1060960" y="226217"/>
                  </a:lnTo>
                  <a:lnTo>
                    <a:pt x="1071379" y="178232"/>
                  </a:lnTo>
                  <a:lnTo>
                    <a:pt x="1080008" y="129666"/>
                  </a:lnTo>
                  <a:lnTo>
                    <a:pt x="261619" y="0"/>
                  </a:lnTo>
                  <a:lnTo>
                    <a:pt x="250887" y="49932"/>
                  </a:lnTo>
                  <a:lnTo>
                    <a:pt x="234954" y="97892"/>
                  </a:lnTo>
                  <a:lnTo>
                    <a:pt x="214084" y="143528"/>
                  </a:lnTo>
                  <a:lnTo>
                    <a:pt x="188541" y="186486"/>
                  </a:lnTo>
                  <a:lnTo>
                    <a:pt x="158591" y="226413"/>
                  </a:lnTo>
                  <a:lnTo>
                    <a:pt x="124497" y="262955"/>
                  </a:lnTo>
                  <a:lnTo>
                    <a:pt x="86524" y="295760"/>
                  </a:lnTo>
                  <a:lnTo>
                    <a:pt x="44937" y="324473"/>
                  </a:lnTo>
                  <a:lnTo>
                    <a:pt x="0" y="348741"/>
                  </a:lnTo>
                  <a:lnTo>
                    <a:pt x="353314" y="1098295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921000" y="4165726"/>
              <a:ext cx="493395" cy="862965"/>
            </a:xfrm>
            <a:custGeom>
              <a:avLst/>
              <a:gdLst/>
              <a:ahLst/>
              <a:cxnLst/>
              <a:rect l="l" t="t" r="r" b="b"/>
              <a:pathLst>
                <a:path w="493395" h="862964">
                  <a:moveTo>
                    <a:pt x="140081" y="0"/>
                  </a:moveTo>
                  <a:lnTo>
                    <a:pt x="106316" y="14281"/>
                  </a:lnTo>
                  <a:lnTo>
                    <a:pt x="71612" y="25860"/>
                  </a:lnTo>
                  <a:lnTo>
                    <a:pt x="36121" y="34700"/>
                  </a:lnTo>
                  <a:lnTo>
                    <a:pt x="0" y="40767"/>
                  </a:lnTo>
                  <a:lnTo>
                    <a:pt x="104393" y="862838"/>
                  </a:lnTo>
                  <a:lnTo>
                    <a:pt x="154753" y="855423"/>
                  </a:lnTo>
                  <a:lnTo>
                    <a:pt x="204733" y="846048"/>
                  </a:lnTo>
                  <a:lnTo>
                    <a:pt x="254276" y="834729"/>
                  </a:lnTo>
                  <a:lnTo>
                    <a:pt x="303323" y="821483"/>
                  </a:lnTo>
                  <a:lnTo>
                    <a:pt x="351817" y="806326"/>
                  </a:lnTo>
                  <a:lnTo>
                    <a:pt x="399698" y="789275"/>
                  </a:lnTo>
                  <a:lnTo>
                    <a:pt x="446910" y="770345"/>
                  </a:lnTo>
                  <a:lnTo>
                    <a:pt x="493395" y="749554"/>
                  </a:lnTo>
                  <a:lnTo>
                    <a:pt x="14008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921000" y="4165726"/>
              <a:ext cx="493395" cy="862965"/>
            </a:xfrm>
            <a:custGeom>
              <a:avLst/>
              <a:gdLst/>
              <a:ahLst/>
              <a:cxnLst/>
              <a:rect l="l" t="t" r="r" b="b"/>
              <a:pathLst>
                <a:path w="493395" h="862964">
                  <a:moveTo>
                    <a:pt x="104393" y="862838"/>
                  </a:moveTo>
                  <a:lnTo>
                    <a:pt x="154753" y="855423"/>
                  </a:lnTo>
                  <a:lnTo>
                    <a:pt x="204733" y="846048"/>
                  </a:lnTo>
                  <a:lnTo>
                    <a:pt x="254276" y="834729"/>
                  </a:lnTo>
                  <a:lnTo>
                    <a:pt x="303323" y="821483"/>
                  </a:lnTo>
                  <a:lnTo>
                    <a:pt x="351817" y="806326"/>
                  </a:lnTo>
                  <a:lnTo>
                    <a:pt x="399698" y="789275"/>
                  </a:lnTo>
                  <a:lnTo>
                    <a:pt x="446910" y="770345"/>
                  </a:lnTo>
                  <a:lnTo>
                    <a:pt x="493395" y="749554"/>
                  </a:lnTo>
                  <a:lnTo>
                    <a:pt x="140081" y="0"/>
                  </a:lnTo>
                  <a:lnTo>
                    <a:pt x="106316" y="14281"/>
                  </a:lnTo>
                  <a:lnTo>
                    <a:pt x="71612" y="25860"/>
                  </a:lnTo>
                  <a:lnTo>
                    <a:pt x="36121" y="34700"/>
                  </a:lnTo>
                  <a:lnTo>
                    <a:pt x="0" y="40767"/>
                  </a:lnTo>
                  <a:lnTo>
                    <a:pt x="104393" y="862838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91916" y="4206494"/>
              <a:ext cx="133985" cy="829944"/>
            </a:xfrm>
            <a:custGeom>
              <a:avLst/>
              <a:gdLst/>
              <a:ahLst/>
              <a:cxnLst/>
              <a:rect l="l" t="t" r="r" b="b"/>
              <a:pathLst>
                <a:path w="133985" h="829945">
                  <a:moveTo>
                    <a:pt x="29082" y="0"/>
                  </a:moveTo>
                  <a:lnTo>
                    <a:pt x="7258" y="2268"/>
                  </a:lnTo>
                  <a:lnTo>
                    <a:pt x="0" y="2793"/>
                  </a:lnTo>
                  <a:lnTo>
                    <a:pt x="52450" y="829690"/>
                  </a:lnTo>
                  <a:lnTo>
                    <a:pt x="72790" y="828286"/>
                  </a:lnTo>
                  <a:lnTo>
                    <a:pt x="93059" y="826547"/>
                  </a:lnTo>
                  <a:lnTo>
                    <a:pt x="113280" y="824476"/>
                  </a:lnTo>
                  <a:lnTo>
                    <a:pt x="133476" y="822070"/>
                  </a:lnTo>
                  <a:lnTo>
                    <a:pt x="29082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91916" y="4206494"/>
              <a:ext cx="133985" cy="829944"/>
            </a:xfrm>
            <a:custGeom>
              <a:avLst/>
              <a:gdLst/>
              <a:ahLst/>
              <a:cxnLst/>
              <a:rect l="l" t="t" r="r" b="b"/>
              <a:pathLst>
                <a:path w="133985" h="829945">
                  <a:moveTo>
                    <a:pt x="52450" y="829690"/>
                  </a:moveTo>
                  <a:lnTo>
                    <a:pt x="72790" y="828286"/>
                  </a:lnTo>
                  <a:lnTo>
                    <a:pt x="93059" y="826547"/>
                  </a:lnTo>
                  <a:lnTo>
                    <a:pt x="113280" y="824476"/>
                  </a:lnTo>
                  <a:lnTo>
                    <a:pt x="133476" y="822070"/>
                  </a:lnTo>
                  <a:lnTo>
                    <a:pt x="29082" y="0"/>
                  </a:lnTo>
                  <a:lnTo>
                    <a:pt x="21824" y="883"/>
                  </a:lnTo>
                  <a:lnTo>
                    <a:pt x="14541" y="1635"/>
                  </a:lnTo>
                  <a:lnTo>
                    <a:pt x="7258" y="2268"/>
                  </a:lnTo>
                  <a:lnTo>
                    <a:pt x="0" y="2793"/>
                  </a:lnTo>
                  <a:lnTo>
                    <a:pt x="52450" y="829690"/>
                  </a:lnTo>
                  <a:close/>
                </a:path>
              </a:pathLst>
            </a:custGeom>
            <a:ln w="182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82368" y="4140707"/>
              <a:ext cx="762000" cy="898525"/>
            </a:xfrm>
            <a:custGeom>
              <a:avLst/>
              <a:gdLst/>
              <a:ahLst/>
              <a:cxnLst/>
              <a:rect l="l" t="t" r="r" b="b"/>
              <a:pathLst>
                <a:path w="762000" h="898525">
                  <a:moveTo>
                    <a:pt x="435101" y="0"/>
                  </a:moveTo>
                  <a:lnTo>
                    <a:pt x="0" y="705231"/>
                  </a:lnTo>
                  <a:lnTo>
                    <a:pt x="43227" y="730764"/>
                  </a:lnTo>
                  <a:lnTo>
                    <a:pt x="87290" y="754540"/>
                  </a:lnTo>
                  <a:lnTo>
                    <a:pt x="132137" y="776546"/>
                  </a:lnTo>
                  <a:lnTo>
                    <a:pt x="177712" y="796768"/>
                  </a:lnTo>
                  <a:lnTo>
                    <a:pt x="223964" y="815192"/>
                  </a:lnTo>
                  <a:lnTo>
                    <a:pt x="270837" y="831807"/>
                  </a:lnTo>
                  <a:lnTo>
                    <a:pt x="318279" y="846597"/>
                  </a:lnTo>
                  <a:lnTo>
                    <a:pt x="366236" y="859551"/>
                  </a:lnTo>
                  <a:lnTo>
                    <a:pt x="414654" y="870655"/>
                  </a:lnTo>
                  <a:lnTo>
                    <a:pt x="463480" y="879896"/>
                  </a:lnTo>
                  <a:lnTo>
                    <a:pt x="512660" y="887261"/>
                  </a:lnTo>
                  <a:lnTo>
                    <a:pt x="562141" y="892736"/>
                  </a:lnTo>
                  <a:lnTo>
                    <a:pt x="611869" y="896308"/>
                  </a:lnTo>
                  <a:lnTo>
                    <a:pt x="661791" y="897965"/>
                  </a:lnTo>
                  <a:lnTo>
                    <a:pt x="711852" y="897692"/>
                  </a:lnTo>
                  <a:lnTo>
                    <a:pt x="762000" y="895477"/>
                  </a:lnTo>
                  <a:lnTo>
                    <a:pt x="709549" y="68580"/>
                  </a:lnTo>
                  <a:lnTo>
                    <a:pt x="661455" y="69135"/>
                  </a:lnTo>
                  <a:lnTo>
                    <a:pt x="613814" y="64770"/>
                  </a:lnTo>
                  <a:lnTo>
                    <a:pt x="566991" y="55578"/>
                  </a:lnTo>
                  <a:lnTo>
                    <a:pt x="521353" y="41656"/>
                  </a:lnTo>
                  <a:lnTo>
                    <a:pt x="477268" y="23098"/>
                  </a:lnTo>
                  <a:lnTo>
                    <a:pt x="435101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82368" y="4140707"/>
              <a:ext cx="762000" cy="898525"/>
            </a:xfrm>
            <a:custGeom>
              <a:avLst/>
              <a:gdLst/>
              <a:ahLst/>
              <a:cxnLst/>
              <a:rect l="l" t="t" r="r" b="b"/>
              <a:pathLst>
                <a:path w="762000" h="898525">
                  <a:moveTo>
                    <a:pt x="0" y="705231"/>
                  </a:moveTo>
                  <a:lnTo>
                    <a:pt x="43227" y="730764"/>
                  </a:lnTo>
                  <a:lnTo>
                    <a:pt x="87290" y="754540"/>
                  </a:lnTo>
                  <a:lnTo>
                    <a:pt x="132137" y="776546"/>
                  </a:lnTo>
                  <a:lnTo>
                    <a:pt x="177712" y="796768"/>
                  </a:lnTo>
                  <a:lnTo>
                    <a:pt x="223964" y="815192"/>
                  </a:lnTo>
                  <a:lnTo>
                    <a:pt x="270837" y="831807"/>
                  </a:lnTo>
                  <a:lnTo>
                    <a:pt x="318279" y="846597"/>
                  </a:lnTo>
                  <a:lnTo>
                    <a:pt x="366236" y="859551"/>
                  </a:lnTo>
                  <a:lnTo>
                    <a:pt x="414654" y="870655"/>
                  </a:lnTo>
                  <a:lnTo>
                    <a:pt x="463480" y="879896"/>
                  </a:lnTo>
                  <a:lnTo>
                    <a:pt x="512660" y="887261"/>
                  </a:lnTo>
                  <a:lnTo>
                    <a:pt x="562141" y="892736"/>
                  </a:lnTo>
                  <a:lnTo>
                    <a:pt x="611869" y="896308"/>
                  </a:lnTo>
                  <a:lnTo>
                    <a:pt x="661791" y="897965"/>
                  </a:lnTo>
                  <a:lnTo>
                    <a:pt x="711852" y="897692"/>
                  </a:lnTo>
                  <a:lnTo>
                    <a:pt x="762000" y="895477"/>
                  </a:lnTo>
                  <a:lnTo>
                    <a:pt x="709549" y="68580"/>
                  </a:lnTo>
                  <a:lnTo>
                    <a:pt x="661455" y="69135"/>
                  </a:lnTo>
                  <a:lnTo>
                    <a:pt x="613814" y="64770"/>
                  </a:lnTo>
                  <a:lnTo>
                    <a:pt x="566991" y="55578"/>
                  </a:lnTo>
                  <a:lnTo>
                    <a:pt x="521353" y="41656"/>
                  </a:lnTo>
                  <a:lnTo>
                    <a:pt x="477268" y="23098"/>
                  </a:lnTo>
                  <a:lnTo>
                    <a:pt x="435101" y="0"/>
                  </a:lnTo>
                  <a:lnTo>
                    <a:pt x="0" y="705231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18411" y="4097527"/>
              <a:ext cx="599440" cy="748665"/>
            </a:xfrm>
            <a:custGeom>
              <a:avLst/>
              <a:gdLst/>
              <a:ahLst/>
              <a:cxnLst/>
              <a:rect l="l" t="t" r="r" b="b"/>
              <a:pathLst>
                <a:path w="599439" h="748664">
                  <a:moveTo>
                    <a:pt x="540131" y="0"/>
                  </a:moveTo>
                  <a:lnTo>
                    <a:pt x="0" y="628396"/>
                  </a:lnTo>
                  <a:lnTo>
                    <a:pt x="39191" y="660828"/>
                  </a:lnTo>
                  <a:lnTo>
                    <a:pt x="79597" y="691642"/>
                  </a:lnTo>
                  <a:lnTo>
                    <a:pt x="121193" y="720836"/>
                  </a:lnTo>
                  <a:lnTo>
                    <a:pt x="163956" y="748411"/>
                  </a:lnTo>
                  <a:lnTo>
                    <a:pt x="599058" y="43180"/>
                  </a:lnTo>
                  <a:lnTo>
                    <a:pt x="583707" y="33272"/>
                  </a:lnTo>
                  <a:lnTo>
                    <a:pt x="568737" y="22780"/>
                  </a:lnTo>
                  <a:lnTo>
                    <a:pt x="554196" y="11693"/>
                  </a:lnTo>
                  <a:lnTo>
                    <a:pt x="540131" y="0"/>
                  </a:lnTo>
                  <a:close/>
                </a:path>
              </a:pathLst>
            </a:custGeom>
            <a:solidFill>
              <a:srgbClr val="245E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18411" y="4097527"/>
              <a:ext cx="599440" cy="748665"/>
            </a:xfrm>
            <a:custGeom>
              <a:avLst/>
              <a:gdLst/>
              <a:ahLst/>
              <a:cxnLst/>
              <a:rect l="l" t="t" r="r" b="b"/>
              <a:pathLst>
                <a:path w="599439" h="748664">
                  <a:moveTo>
                    <a:pt x="0" y="628396"/>
                  </a:moveTo>
                  <a:lnTo>
                    <a:pt x="39191" y="660828"/>
                  </a:lnTo>
                  <a:lnTo>
                    <a:pt x="79597" y="691642"/>
                  </a:lnTo>
                  <a:lnTo>
                    <a:pt x="121193" y="720836"/>
                  </a:lnTo>
                  <a:lnTo>
                    <a:pt x="163956" y="748411"/>
                  </a:lnTo>
                  <a:lnTo>
                    <a:pt x="599058" y="43180"/>
                  </a:lnTo>
                  <a:lnTo>
                    <a:pt x="583707" y="33272"/>
                  </a:lnTo>
                  <a:lnTo>
                    <a:pt x="568737" y="22780"/>
                  </a:lnTo>
                  <a:lnTo>
                    <a:pt x="554196" y="11693"/>
                  </a:lnTo>
                  <a:lnTo>
                    <a:pt x="540131" y="0"/>
                  </a:lnTo>
                  <a:lnTo>
                    <a:pt x="0" y="628396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67482" y="3117469"/>
              <a:ext cx="991235" cy="1608455"/>
            </a:xfrm>
            <a:custGeom>
              <a:avLst/>
              <a:gdLst/>
              <a:ahLst/>
              <a:cxnLst/>
              <a:rect l="l" t="t" r="r" b="b"/>
              <a:pathLst>
                <a:path w="991235" h="1608454">
                  <a:moveTo>
                    <a:pt x="161749" y="0"/>
                  </a:moveTo>
                  <a:lnTo>
                    <a:pt x="139174" y="42663"/>
                  </a:lnTo>
                  <a:lnTo>
                    <a:pt x="118327" y="85842"/>
                  </a:lnTo>
                  <a:lnTo>
                    <a:pt x="99199" y="129491"/>
                  </a:lnTo>
                  <a:lnTo>
                    <a:pt x="81783" y="173566"/>
                  </a:lnTo>
                  <a:lnTo>
                    <a:pt x="66070" y="218022"/>
                  </a:lnTo>
                  <a:lnTo>
                    <a:pt x="52053" y="262816"/>
                  </a:lnTo>
                  <a:lnTo>
                    <a:pt x="39724" y="307903"/>
                  </a:lnTo>
                  <a:lnTo>
                    <a:pt x="29074" y="353238"/>
                  </a:lnTo>
                  <a:lnTo>
                    <a:pt x="20096" y="398778"/>
                  </a:lnTo>
                  <a:lnTo>
                    <a:pt x="12781" y="444476"/>
                  </a:lnTo>
                  <a:lnTo>
                    <a:pt x="7123" y="490290"/>
                  </a:lnTo>
                  <a:lnTo>
                    <a:pt x="3111" y="536175"/>
                  </a:lnTo>
                  <a:lnTo>
                    <a:pt x="740" y="582085"/>
                  </a:lnTo>
                  <a:lnTo>
                    <a:pt x="0" y="627978"/>
                  </a:lnTo>
                  <a:lnTo>
                    <a:pt x="883" y="673808"/>
                  </a:lnTo>
                  <a:lnTo>
                    <a:pt x="3382" y="719531"/>
                  </a:lnTo>
                  <a:lnTo>
                    <a:pt x="7489" y="765103"/>
                  </a:lnTo>
                  <a:lnTo>
                    <a:pt x="13196" y="810479"/>
                  </a:lnTo>
                  <a:lnTo>
                    <a:pt x="20494" y="855614"/>
                  </a:lnTo>
                  <a:lnTo>
                    <a:pt x="29375" y="900465"/>
                  </a:lnTo>
                  <a:lnTo>
                    <a:pt x="39833" y="944987"/>
                  </a:lnTo>
                  <a:lnTo>
                    <a:pt x="51858" y="989135"/>
                  </a:lnTo>
                  <a:lnTo>
                    <a:pt x="65442" y="1032865"/>
                  </a:lnTo>
                  <a:lnTo>
                    <a:pt x="80579" y="1076133"/>
                  </a:lnTo>
                  <a:lnTo>
                    <a:pt x="97258" y="1118894"/>
                  </a:lnTo>
                  <a:lnTo>
                    <a:pt x="115474" y="1161104"/>
                  </a:lnTo>
                  <a:lnTo>
                    <a:pt x="135217" y="1202718"/>
                  </a:lnTo>
                  <a:lnTo>
                    <a:pt x="156480" y="1243692"/>
                  </a:lnTo>
                  <a:lnTo>
                    <a:pt x="179254" y="1283982"/>
                  </a:lnTo>
                  <a:lnTo>
                    <a:pt x="203532" y="1323542"/>
                  </a:lnTo>
                  <a:lnTo>
                    <a:pt x="229306" y="1362330"/>
                  </a:lnTo>
                  <a:lnTo>
                    <a:pt x="256568" y="1400299"/>
                  </a:lnTo>
                  <a:lnTo>
                    <a:pt x="285309" y="1437406"/>
                  </a:lnTo>
                  <a:lnTo>
                    <a:pt x="315521" y="1473607"/>
                  </a:lnTo>
                  <a:lnTo>
                    <a:pt x="347198" y="1508856"/>
                  </a:lnTo>
                  <a:lnTo>
                    <a:pt x="380330" y="1543110"/>
                  </a:lnTo>
                  <a:lnTo>
                    <a:pt x="414909" y="1576325"/>
                  </a:lnTo>
                  <a:lnTo>
                    <a:pt x="450928" y="1608454"/>
                  </a:lnTo>
                  <a:lnTo>
                    <a:pt x="991059" y="980058"/>
                  </a:lnTo>
                  <a:lnTo>
                    <a:pt x="957071" y="947779"/>
                  </a:lnTo>
                  <a:lnTo>
                    <a:pt x="926934" y="912823"/>
                  </a:lnTo>
                  <a:lnTo>
                    <a:pt x="900709" y="875509"/>
                  </a:lnTo>
                  <a:lnTo>
                    <a:pt x="878452" y="836159"/>
                  </a:lnTo>
                  <a:lnTo>
                    <a:pt x="860221" y="795092"/>
                  </a:lnTo>
                  <a:lnTo>
                    <a:pt x="846075" y="752628"/>
                  </a:lnTo>
                  <a:lnTo>
                    <a:pt x="836072" y="709088"/>
                  </a:lnTo>
                  <a:lnTo>
                    <a:pt x="830269" y="664792"/>
                  </a:lnTo>
                  <a:lnTo>
                    <a:pt x="828726" y="620060"/>
                  </a:lnTo>
                  <a:lnTo>
                    <a:pt x="831499" y="575212"/>
                  </a:lnTo>
                  <a:lnTo>
                    <a:pt x="838646" y="530568"/>
                  </a:lnTo>
                  <a:lnTo>
                    <a:pt x="850227" y="486449"/>
                  </a:lnTo>
                  <a:lnTo>
                    <a:pt x="866299" y="443175"/>
                  </a:lnTo>
                  <a:lnTo>
                    <a:pt x="886919" y="401065"/>
                  </a:lnTo>
                  <a:lnTo>
                    <a:pt x="161749" y="0"/>
                  </a:lnTo>
                  <a:close/>
                </a:path>
              </a:pathLst>
            </a:custGeom>
            <a:solidFill>
              <a:srgbClr val="9E47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67482" y="2449321"/>
              <a:ext cx="1295400" cy="2277110"/>
            </a:xfrm>
            <a:custGeom>
              <a:avLst/>
              <a:gdLst/>
              <a:ahLst/>
              <a:cxnLst/>
              <a:rect l="l" t="t" r="r" b="b"/>
              <a:pathLst>
                <a:path w="1295400" h="2277110">
                  <a:moveTo>
                    <a:pt x="161749" y="668147"/>
                  </a:moveTo>
                  <a:lnTo>
                    <a:pt x="139174" y="710810"/>
                  </a:lnTo>
                  <a:lnTo>
                    <a:pt x="118327" y="753989"/>
                  </a:lnTo>
                  <a:lnTo>
                    <a:pt x="99199" y="797638"/>
                  </a:lnTo>
                  <a:lnTo>
                    <a:pt x="81783" y="841713"/>
                  </a:lnTo>
                  <a:lnTo>
                    <a:pt x="66070" y="886169"/>
                  </a:lnTo>
                  <a:lnTo>
                    <a:pt x="52053" y="930963"/>
                  </a:lnTo>
                  <a:lnTo>
                    <a:pt x="39724" y="976050"/>
                  </a:lnTo>
                  <a:lnTo>
                    <a:pt x="29074" y="1021385"/>
                  </a:lnTo>
                  <a:lnTo>
                    <a:pt x="20096" y="1066925"/>
                  </a:lnTo>
                  <a:lnTo>
                    <a:pt x="12781" y="1112623"/>
                  </a:lnTo>
                  <a:lnTo>
                    <a:pt x="7123" y="1158437"/>
                  </a:lnTo>
                  <a:lnTo>
                    <a:pt x="3111" y="1204322"/>
                  </a:lnTo>
                  <a:lnTo>
                    <a:pt x="740" y="1250232"/>
                  </a:lnTo>
                  <a:lnTo>
                    <a:pt x="0" y="1296125"/>
                  </a:lnTo>
                  <a:lnTo>
                    <a:pt x="883" y="1341955"/>
                  </a:lnTo>
                  <a:lnTo>
                    <a:pt x="3382" y="1387678"/>
                  </a:lnTo>
                  <a:lnTo>
                    <a:pt x="7489" y="1433250"/>
                  </a:lnTo>
                  <a:lnTo>
                    <a:pt x="13196" y="1478626"/>
                  </a:lnTo>
                  <a:lnTo>
                    <a:pt x="20494" y="1523761"/>
                  </a:lnTo>
                  <a:lnTo>
                    <a:pt x="29375" y="1568612"/>
                  </a:lnTo>
                  <a:lnTo>
                    <a:pt x="39833" y="1613134"/>
                  </a:lnTo>
                  <a:lnTo>
                    <a:pt x="51858" y="1657282"/>
                  </a:lnTo>
                  <a:lnTo>
                    <a:pt x="65442" y="1701012"/>
                  </a:lnTo>
                  <a:lnTo>
                    <a:pt x="80579" y="1744280"/>
                  </a:lnTo>
                  <a:lnTo>
                    <a:pt x="97258" y="1787041"/>
                  </a:lnTo>
                  <a:lnTo>
                    <a:pt x="115474" y="1829251"/>
                  </a:lnTo>
                  <a:lnTo>
                    <a:pt x="135217" y="1870865"/>
                  </a:lnTo>
                  <a:lnTo>
                    <a:pt x="156480" y="1911839"/>
                  </a:lnTo>
                  <a:lnTo>
                    <a:pt x="179254" y="1952129"/>
                  </a:lnTo>
                  <a:lnTo>
                    <a:pt x="203532" y="1991689"/>
                  </a:lnTo>
                  <a:lnTo>
                    <a:pt x="229306" y="2030477"/>
                  </a:lnTo>
                  <a:lnTo>
                    <a:pt x="256568" y="2068446"/>
                  </a:lnTo>
                  <a:lnTo>
                    <a:pt x="285309" y="2105553"/>
                  </a:lnTo>
                  <a:lnTo>
                    <a:pt x="315521" y="2141754"/>
                  </a:lnTo>
                  <a:lnTo>
                    <a:pt x="347198" y="2177003"/>
                  </a:lnTo>
                  <a:lnTo>
                    <a:pt x="380330" y="2211257"/>
                  </a:lnTo>
                  <a:lnTo>
                    <a:pt x="414909" y="2244472"/>
                  </a:lnTo>
                  <a:lnTo>
                    <a:pt x="450928" y="2276602"/>
                  </a:lnTo>
                  <a:lnTo>
                    <a:pt x="991059" y="1648205"/>
                  </a:lnTo>
                  <a:lnTo>
                    <a:pt x="957071" y="1615926"/>
                  </a:lnTo>
                  <a:lnTo>
                    <a:pt x="926934" y="1580970"/>
                  </a:lnTo>
                  <a:lnTo>
                    <a:pt x="900709" y="1543656"/>
                  </a:lnTo>
                  <a:lnTo>
                    <a:pt x="878452" y="1504306"/>
                  </a:lnTo>
                  <a:lnTo>
                    <a:pt x="860221" y="1463239"/>
                  </a:lnTo>
                  <a:lnTo>
                    <a:pt x="846075" y="1420775"/>
                  </a:lnTo>
                  <a:lnTo>
                    <a:pt x="836072" y="1377235"/>
                  </a:lnTo>
                  <a:lnTo>
                    <a:pt x="830269" y="1332939"/>
                  </a:lnTo>
                  <a:lnTo>
                    <a:pt x="828726" y="1288207"/>
                  </a:lnTo>
                  <a:lnTo>
                    <a:pt x="831499" y="1243359"/>
                  </a:lnTo>
                  <a:lnTo>
                    <a:pt x="838646" y="1198715"/>
                  </a:lnTo>
                  <a:lnTo>
                    <a:pt x="850227" y="1154596"/>
                  </a:lnTo>
                  <a:lnTo>
                    <a:pt x="866299" y="1111322"/>
                  </a:lnTo>
                  <a:lnTo>
                    <a:pt x="886919" y="1069213"/>
                  </a:lnTo>
                  <a:lnTo>
                    <a:pt x="161749" y="668147"/>
                  </a:lnTo>
                  <a:close/>
                </a:path>
                <a:path w="1295400" h="2277110">
                  <a:moveTo>
                    <a:pt x="1294843" y="0"/>
                  </a:moveTo>
                  <a:lnTo>
                    <a:pt x="1244511" y="974"/>
                  </a:lnTo>
                  <a:lnTo>
                    <a:pt x="1194511" y="3880"/>
                  </a:lnTo>
                  <a:lnTo>
                    <a:pt x="1144889" y="8690"/>
                  </a:lnTo>
                  <a:lnTo>
                    <a:pt x="1095690" y="15377"/>
                  </a:lnTo>
                  <a:lnTo>
                    <a:pt x="1046962" y="23913"/>
                  </a:lnTo>
                  <a:lnTo>
                    <a:pt x="998749" y="34272"/>
                  </a:lnTo>
                  <a:lnTo>
                    <a:pt x="951098" y="46426"/>
                  </a:lnTo>
                  <a:lnTo>
                    <a:pt x="904055" y="60348"/>
                  </a:lnTo>
                  <a:lnTo>
                    <a:pt x="857666" y="76010"/>
                  </a:lnTo>
                  <a:lnTo>
                    <a:pt x="811977" y="93387"/>
                  </a:lnTo>
                  <a:lnTo>
                    <a:pt x="767034" y="112449"/>
                  </a:lnTo>
                  <a:lnTo>
                    <a:pt x="722884" y="133171"/>
                  </a:lnTo>
                  <a:lnTo>
                    <a:pt x="679571" y="155524"/>
                  </a:lnTo>
                  <a:lnTo>
                    <a:pt x="637142" y="179482"/>
                  </a:lnTo>
                  <a:lnTo>
                    <a:pt x="595644" y="205018"/>
                  </a:lnTo>
                  <a:lnTo>
                    <a:pt x="555121" y="232104"/>
                  </a:lnTo>
                  <a:lnTo>
                    <a:pt x="515621" y="260713"/>
                  </a:lnTo>
                  <a:lnTo>
                    <a:pt x="477189" y="290817"/>
                  </a:lnTo>
                  <a:lnTo>
                    <a:pt x="439872" y="322390"/>
                  </a:lnTo>
                  <a:lnTo>
                    <a:pt x="403714" y="355405"/>
                  </a:lnTo>
                  <a:lnTo>
                    <a:pt x="368763" y="389834"/>
                  </a:lnTo>
                  <a:lnTo>
                    <a:pt x="335065" y="425650"/>
                  </a:lnTo>
                  <a:lnTo>
                    <a:pt x="302664" y="462825"/>
                  </a:lnTo>
                  <a:lnTo>
                    <a:pt x="271608" y="501333"/>
                  </a:lnTo>
                  <a:lnTo>
                    <a:pt x="241943" y="541147"/>
                  </a:lnTo>
                  <a:lnTo>
                    <a:pt x="213714" y="582238"/>
                  </a:lnTo>
                  <a:lnTo>
                    <a:pt x="186967" y="624580"/>
                  </a:lnTo>
                  <a:lnTo>
                    <a:pt x="161749" y="668147"/>
                  </a:lnTo>
                  <a:lnTo>
                    <a:pt x="886919" y="1069213"/>
                  </a:lnTo>
                  <a:lnTo>
                    <a:pt x="913700" y="1026401"/>
                  </a:lnTo>
                  <a:lnTo>
                    <a:pt x="944571" y="987187"/>
                  </a:lnTo>
                  <a:lnTo>
                    <a:pt x="979168" y="951784"/>
                  </a:lnTo>
                  <a:lnTo>
                    <a:pt x="1017122" y="920407"/>
                  </a:lnTo>
                  <a:lnTo>
                    <a:pt x="1058068" y="893270"/>
                  </a:lnTo>
                  <a:lnTo>
                    <a:pt x="1101639" y="870587"/>
                  </a:lnTo>
                  <a:lnTo>
                    <a:pt x="1147468" y="852571"/>
                  </a:lnTo>
                  <a:lnTo>
                    <a:pt x="1195190" y="839438"/>
                  </a:lnTo>
                  <a:lnTo>
                    <a:pt x="1244437" y="831401"/>
                  </a:lnTo>
                  <a:lnTo>
                    <a:pt x="1294843" y="828675"/>
                  </a:lnTo>
                  <a:lnTo>
                    <a:pt x="1294843" y="0"/>
                  </a:lnTo>
                  <a:close/>
                </a:path>
              </a:pathLst>
            </a:custGeom>
            <a:ln w="182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2520823" y="3533089"/>
            <a:ext cx="5378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585858"/>
                </a:solidFill>
                <a:latin typeface="Arial"/>
                <a:cs typeface="Arial"/>
              </a:rPr>
              <a:t>2017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86861" y="2891408"/>
            <a:ext cx="73723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25%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050" spc="-5" dirty="0">
                <a:solidFill>
                  <a:srgbClr val="FFFFFF"/>
                </a:solidFill>
                <a:latin typeface="Arial"/>
                <a:cs typeface="Arial"/>
              </a:rPr>
              <a:t>Padi-padian</a:t>
            </a:r>
            <a:endParaRPr sz="10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265678" y="4064634"/>
            <a:ext cx="5060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49</a:t>
            </a: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100">
              <a:latin typeface="Arial"/>
              <a:cs typeface="Arial"/>
            </a:endParaRPr>
          </a:p>
          <a:p>
            <a:pPr marL="27305" marR="14604" indent="-3175">
              <a:lnSpc>
                <a:spcPct val="100000"/>
              </a:lnSpc>
              <a:spcBef>
                <a:spcPts val="5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050" spc="1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n  H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050" spc="2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1050" spc="-15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105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endParaRPr sz="10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21357" y="3585717"/>
            <a:ext cx="593725" cy="513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21,74%</a:t>
            </a:r>
            <a:endParaRPr sz="1100">
              <a:latin typeface="Arial"/>
              <a:cs typeface="Arial"/>
            </a:endParaRPr>
          </a:p>
          <a:p>
            <a:pPr marL="12700" marR="5080" indent="109220">
              <a:lnSpc>
                <a:spcPts val="1250"/>
              </a:lnSpc>
              <a:spcBef>
                <a:spcPts val="50"/>
              </a:spcBef>
            </a:pP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Sayur  dan</a:t>
            </a:r>
            <a:r>
              <a:rPr sz="1050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Arial"/>
                <a:cs typeface="Arial"/>
              </a:rPr>
              <a:t>Buah</a:t>
            </a:r>
            <a:endParaRPr sz="10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53182" y="4381576"/>
            <a:ext cx="575945" cy="499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solidFill>
                  <a:srgbClr val="FFFFFF"/>
                </a:solidFill>
                <a:latin typeface="Arial"/>
                <a:cs typeface="Arial"/>
              </a:rPr>
              <a:t>9,81%</a:t>
            </a:r>
            <a:endParaRPr sz="1100">
              <a:latin typeface="Arial"/>
              <a:cs typeface="Arial"/>
            </a:endParaRPr>
          </a:p>
          <a:p>
            <a:pPr marL="12700" marR="5080" indent="36195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Kacang- 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anga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458594" y="1889582"/>
            <a:ext cx="282257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Skor Pola </a:t>
            </a:r>
            <a:r>
              <a:rPr sz="1400" b="1" spc="-15" dirty="0">
                <a:solidFill>
                  <a:srgbClr val="44536A"/>
                </a:solidFill>
                <a:latin typeface="Arial"/>
                <a:cs typeface="Arial"/>
              </a:rPr>
              <a:t>Pangan 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Harapan</a:t>
            </a:r>
            <a:r>
              <a:rPr sz="1400" b="1" spc="8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4536A"/>
                </a:solidFill>
                <a:latin typeface="Arial"/>
                <a:cs typeface="Arial"/>
              </a:rPr>
              <a:t>(PPH)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</a:pPr>
            <a:r>
              <a:rPr sz="1400" b="1" spc="-35" dirty="0">
                <a:solidFill>
                  <a:srgbClr val="44536A"/>
                </a:solidFill>
                <a:latin typeface="Arial"/>
                <a:cs typeface="Arial"/>
              </a:rPr>
              <a:t>Tahun </a:t>
            </a:r>
            <a:r>
              <a:rPr sz="1400" b="1" spc="-15" dirty="0">
                <a:solidFill>
                  <a:srgbClr val="44536A"/>
                </a:solidFill>
                <a:latin typeface="Arial"/>
                <a:cs typeface="Arial"/>
              </a:rPr>
              <a:t>2017 mencapai</a:t>
            </a:r>
            <a:r>
              <a:rPr sz="1400" b="1" spc="105" dirty="0">
                <a:solidFill>
                  <a:srgbClr val="44536A"/>
                </a:solidFill>
                <a:latin typeface="Arial"/>
                <a:cs typeface="Arial"/>
              </a:rPr>
              <a:t> </a:t>
            </a:r>
            <a:r>
              <a:rPr sz="1400" b="1" spc="-15" dirty="0">
                <a:solidFill>
                  <a:srgbClr val="44536A"/>
                </a:solidFill>
                <a:latin typeface="Arial"/>
                <a:cs typeface="Arial"/>
              </a:rPr>
              <a:t>83,04%.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196136" y="5165597"/>
            <a:ext cx="20237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latin typeface="Arial"/>
                <a:cs typeface="Arial"/>
              </a:rPr>
              <a:t>Sumber: Kementerian</a:t>
            </a:r>
            <a:r>
              <a:rPr sz="1100" i="1" spc="-160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Pertanian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12776" y="5343142"/>
            <a:ext cx="2786380" cy="1469390"/>
            <a:chOff x="112776" y="5343142"/>
            <a:chExt cx="2786380" cy="1469390"/>
          </a:xfrm>
        </p:grpSpPr>
        <p:pic>
          <p:nvPicPr>
            <p:cNvPr id="54" name="object 5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776" y="5343142"/>
              <a:ext cx="2785872" cy="146913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6143" y="5703366"/>
              <a:ext cx="1900097" cy="617931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51155" y="5527116"/>
            <a:ext cx="5651500" cy="1009650"/>
          </a:xfrm>
          <a:prstGeom prst="rect">
            <a:avLst/>
          </a:prstGeom>
          <a:ln w="12700">
            <a:solidFill>
              <a:srgbClr val="A4A4A4"/>
            </a:solidFill>
          </a:ln>
        </p:spPr>
        <p:txBody>
          <a:bodyPr vert="horz" wrap="square" lIns="0" tIns="200660" rIns="0" bIns="0" rtlCol="0">
            <a:spAutoFit/>
          </a:bodyPr>
          <a:lstStyle/>
          <a:p>
            <a:pPr marL="2396490">
              <a:lnSpc>
                <a:spcPct val="100000"/>
              </a:lnSpc>
              <a:spcBef>
                <a:spcPts val="1580"/>
              </a:spcBef>
            </a:pPr>
            <a:r>
              <a:rPr sz="1700" spc="-15" dirty="0">
                <a:latin typeface="Arial"/>
                <a:cs typeface="Arial"/>
              </a:rPr>
              <a:t>Penduduk </a:t>
            </a:r>
            <a:r>
              <a:rPr sz="1700" dirty="0">
                <a:latin typeface="Arial"/>
                <a:cs typeface="Arial"/>
              </a:rPr>
              <a:t>usia ≥ 5 </a:t>
            </a:r>
            <a:r>
              <a:rPr sz="1700" spc="-10" dirty="0">
                <a:latin typeface="Arial"/>
                <a:cs typeface="Arial"/>
              </a:rPr>
              <a:t>tahun</a:t>
            </a:r>
            <a:r>
              <a:rPr sz="1700" spc="10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kurang</a:t>
            </a:r>
            <a:endParaRPr sz="1700" dirty="0">
              <a:latin typeface="Arial"/>
              <a:cs typeface="Arial"/>
            </a:endParaRPr>
          </a:p>
          <a:p>
            <a:pPr marL="2396490">
              <a:lnSpc>
                <a:spcPct val="100000"/>
              </a:lnSpc>
              <a:spcBef>
                <a:spcPts val="5"/>
              </a:spcBef>
            </a:pPr>
            <a:r>
              <a:rPr sz="1700" spc="-5" dirty="0">
                <a:latin typeface="Arial"/>
                <a:cs typeface="Arial"/>
              </a:rPr>
              <a:t>konsumsi sayur </a:t>
            </a:r>
            <a:r>
              <a:rPr sz="1700" spc="-10" dirty="0">
                <a:latin typeface="Arial"/>
                <a:cs typeface="Arial"/>
              </a:rPr>
              <a:t>dan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spc="-10" dirty="0">
                <a:latin typeface="Arial"/>
                <a:cs typeface="Arial"/>
              </a:rPr>
              <a:t>buah</a:t>
            </a:r>
            <a:endParaRPr sz="1700" dirty="0">
              <a:latin typeface="Arial"/>
              <a:cs typeface="Arial"/>
            </a:endParaRPr>
          </a:p>
          <a:p>
            <a:pPr marR="177800" algn="r">
              <a:lnSpc>
                <a:spcPct val="100000"/>
              </a:lnSpc>
              <a:spcBef>
                <a:spcPts val="795"/>
              </a:spcBef>
            </a:pPr>
            <a:r>
              <a:rPr sz="1050" i="1" spc="-15" dirty="0">
                <a:latin typeface="Arial"/>
                <a:cs typeface="Arial"/>
              </a:rPr>
              <a:t>Sumber: </a:t>
            </a:r>
            <a:r>
              <a:rPr sz="1050" i="1" spc="-5" dirty="0">
                <a:latin typeface="Arial"/>
                <a:cs typeface="Arial"/>
              </a:rPr>
              <a:t>Riskesdas,</a:t>
            </a:r>
            <a:r>
              <a:rPr sz="1050" i="1" spc="60" dirty="0">
                <a:latin typeface="Arial"/>
                <a:cs typeface="Arial"/>
              </a:rPr>
              <a:t> </a:t>
            </a:r>
            <a:r>
              <a:rPr sz="1050" i="1" spc="-10" dirty="0">
                <a:latin typeface="Arial"/>
                <a:cs typeface="Arial"/>
              </a:rPr>
              <a:t>2018</a:t>
            </a:r>
            <a:endParaRPr sz="10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78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8945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21100"/>
              <a:ext cx="12189459" cy="3136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741419"/>
              <a:ext cx="12189460" cy="3116580"/>
            </a:xfrm>
            <a:custGeom>
              <a:avLst/>
              <a:gdLst/>
              <a:ahLst/>
              <a:cxnLst/>
              <a:rect l="l" t="t" r="r" b="b"/>
              <a:pathLst>
                <a:path w="12189460" h="3116579">
                  <a:moveTo>
                    <a:pt x="12189460" y="0"/>
                  </a:moveTo>
                  <a:lnTo>
                    <a:pt x="0" y="0"/>
                  </a:lnTo>
                  <a:lnTo>
                    <a:pt x="0" y="3116580"/>
                  </a:lnTo>
                  <a:lnTo>
                    <a:pt x="12189460" y="3116580"/>
                  </a:lnTo>
                  <a:lnTo>
                    <a:pt x="12189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237594" y="6394767"/>
            <a:ext cx="2336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8057" y="4260532"/>
            <a:ext cx="5586095" cy="1855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Kondisi </a:t>
            </a: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gagal tumbuh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akibat kekurangan  gizi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kronis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dan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stimulasi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psikososial serta  paparan infeksi berulang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terutama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dalam</a:t>
            </a:r>
            <a:endParaRPr sz="2400" dirty="0">
              <a:latin typeface="Arial"/>
              <a:cs typeface="Arial"/>
            </a:endParaRPr>
          </a:p>
          <a:p>
            <a:pPr marL="12700" marR="273685" algn="just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FF00"/>
                </a:solidFill>
                <a:latin typeface="Arial"/>
                <a:cs typeface="Arial"/>
              </a:rPr>
              <a:t>1.000 Hari Pertama Kehidupan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(HPK)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-  biasa </a:t>
            </a:r>
            <a:r>
              <a:rPr sz="2400" dirty="0" err="1">
                <a:solidFill>
                  <a:srgbClr val="FFFFFF"/>
                </a:solidFill>
                <a:latin typeface="Arial"/>
                <a:cs typeface="Arial"/>
              </a:rPr>
              <a:t>disebut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400" spc="-35" dirty="0" err="1">
                <a:solidFill>
                  <a:srgbClr val="FFFF00"/>
                </a:solidFill>
                <a:latin typeface="Arial"/>
                <a:cs typeface="Arial"/>
              </a:rPr>
              <a:t>perawakan</a:t>
            </a:r>
            <a:r>
              <a:rPr lang="en-US" sz="2400" spc="-35" dirty="0">
                <a:solidFill>
                  <a:srgbClr val="FFFF00"/>
                </a:solidFill>
                <a:latin typeface="Arial"/>
                <a:cs typeface="Arial"/>
              </a:rPr>
              <a:t> </a:t>
            </a:r>
            <a:r>
              <a:rPr sz="2400" dirty="0" err="1">
                <a:solidFill>
                  <a:srgbClr val="FFFF00"/>
                </a:solidFill>
                <a:latin typeface="Arial"/>
                <a:cs typeface="Arial"/>
              </a:rPr>
              <a:t>pendek</a:t>
            </a:r>
            <a:endParaRPr sz="2400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50227" y="316865"/>
            <a:ext cx="873315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0" b="0" spc="-305" dirty="0">
                <a:solidFill>
                  <a:srgbClr val="FFFFFF"/>
                </a:solidFill>
                <a:latin typeface="Arial Black"/>
                <a:cs typeface="Arial Black"/>
              </a:rPr>
              <a:t>STUNT</a:t>
            </a:r>
            <a:r>
              <a:rPr sz="12000" b="0" spc="-31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12000" b="0" spc="-30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12000" b="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endParaRPr sz="120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0227" y="1572260"/>
            <a:ext cx="6801484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0" spc="-30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12000" spc="-815" dirty="0">
                <a:solidFill>
                  <a:srgbClr val="FFFFFF"/>
                </a:solidFill>
                <a:latin typeface="Arial Black"/>
                <a:cs typeface="Arial Black"/>
              </a:rPr>
              <a:t>D</a:t>
            </a:r>
            <a:r>
              <a:rPr sz="12000" spc="-300" dirty="0">
                <a:solidFill>
                  <a:srgbClr val="FFFFFF"/>
                </a:solidFill>
                <a:latin typeface="Arial Black"/>
                <a:cs typeface="Arial Black"/>
              </a:rPr>
              <a:t>ALA</a:t>
            </a:r>
            <a:r>
              <a:rPr sz="12000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endParaRPr sz="12000">
              <a:latin typeface="Arial Black"/>
              <a:cs typeface="Arial Black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68902" y="281989"/>
            <a:ext cx="4926330" cy="6576059"/>
            <a:chOff x="7068902" y="281989"/>
            <a:chExt cx="4926330" cy="6576059"/>
          </a:xfrm>
        </p:grpSpPr>
        <p:sp>
          <p:nvSpPr>
            <p:cNvPr id="11" name="object 11"/>
            <p:cNvSpPr/>
            <p:nvPr/>
          </p:nvSpPr>
          <p:spPr>
            <a:xfrm>
              <a:off x="9364281" y="281990"/>
              <a:ext cx="428625" cy="6576059"/>
            </a:xfrm>
            <a:custGeom>
              <a:avLst/>
              <a:gdLst/>
              <a:ahLst/>
              <a:cxnLst/>
              <a:rect l="l" t="t" r="r" b="b"/>
              <a:pathLst>
                <a:path w="428625" h="6576059">
                  <a:moveTo>
                    <a:pt x="428510" y="0"/>
                  </a:moveTo>
                  <a:lnTo>
                    <a:pt x="0" y="0"/>
                  </a:lnTo>
                  <a:lnTo>
                    <a:pt x="0" y="47409"/>
                  </a:lnTo>
                  <a:lnTo>
                    <a:pt x="204254" y="47409"/>
                  </a:lnTo>
                  <a:lnTo>
                    <a:pt x="204254" y="103441"/>
                  </a:lnTo>
                  <a:lnTo>
                    <a:pt x="0" y="103441"/>
                  </a:lnTo>
                  <a:lnTo>
                    <a:pt x="0" y="122694"/>
                  </a:lnTo>
                  <a:lnTo>
                    <a:pt x="204254" y="122694"/>
                  </a:lnTo>
                  <a:lnTo>
                    <a:pt x="204254" y="176707"/>
                  </a:lnTo>
                  <a:lnTo>
                    <a:pt x="0" y="176707"/>
                  </a:lnTo>
                  <a:lnTo>
                    <a:pt x="0" y="195961"/>
                  </a:lnTo>
                  <a:lnTo>
                    <a:pt x="204254" y="195961"/>
                  </a:lnTo>
                  <a:lnTo>
                    <a:pt x="204254" y="249974"/>
                  </a:lnTo>
                  <a:lnTo>
                    <a:pt x="0" y="249974"/>
                  </a:lnTo>
                  <a:lnTo>
                    <a:pt x="0" y="269227"/>
                  </a:lnTo>
                  <a:lnTo>
                    <a:pt x="204254" y="269227"/>
                  </a:lnTo>
                  <a:lnTo>
                    <a:pt x="204254" y="325247"/>
                  </a:lnTo>
                  <a:lnTo>
                    <a:pt x="0" y="325247"/>
                  </a:lnTo>
                  <a:lnTo>
                    <a:pt x="0" y="344792"/>
                  </a:lnTo>
                  <a:lnTo>
                    <a:pt x="204254" y="344792"/>
                  </a:lnTo>
                  <a:lnTo>
                    <a:pt x="204254" y="394487"/>
                  </a:lnTo>
                  <a:lnTo>
                    <a:pt x="0" y="394487"/>
                  </a:lnTo>
                  <a:lnTo>
                    <a:pt x="0" y="413740"/>
                  </a:lnTo>
                  <a:lnTo>
                    <a:pt x="204254" y="413740"/>
                  </a:lnTo>
                  <a:lnTo>
                    <a:pt x="204254" y="467753"/>
                  </a:lnTo>
                  <a:lnTo>
                    <a:pt x="0" y="467753"/>
                  </a:lnTo>
                  <a:lnTo>
                    <a:pt x="0" y="487006"/>
                  </a:lnTo>
                  <a:lnTo>
                    <a:pt x="204254" y="487006"/>
                  </a:lnTo>
                  <a:lnTo>
                    <a:pt x="204254" y="541020"/>
                  </a:lnTo>
                  <a:lnTo>
                    <a:pt x="0" y="541020"/>
                  </a:lnTo>
                  <a:lnTo>
                    <a:pt x="0" y="560273"/>
                  </a:lnTo>
                  <a:lnTo>
                    <a:pt x="204254" y="560273"/>
                  </a:lnTo>
                  <a:lnTo>
                    <a:pt x="204254" y="616305"/>
                  </a:lnTo>
                  <a:lnTo>
                    <a:pt x="0" y="616305"/>
                  </a:lnTo>
                  <a:lnTo>
                    <a:pt x="0" y="635838"/>
                  </a:lnTo>
                  <a:lnTo>
                    <a:pt x="204254" y="635838"/>
                  </a:lnTo>
                  <a:lnTo>
                    <a:pt x="204254" y="698182"/>
                  </a:lnTo>
                  <a:lnTo>
                    <a:pt x="0" y="698182"/>
                  </a:lnTo>
                  <a:lnTo>
                    <a:pt x="0" y="715429"/>
                  </a:lnTo>
                  <a:lnTo>
                    <a:pt x="204254" y="715429"/>
                  </a:lnTo>
                  <a:lnTo>
                    <a:pt x="204254" y="778065"/>
                  </a:lnTo>
                  <a:lnTo>
                    <a:pt x="0" y="778065"/>
                  </a:lnTo>
                  <a:lnTo>
                    <a:pt x="0" y="834085"/>
                  </a:lnTo>
                  <a:lnTo>
                    <a:pt x="204254" y="834085"/>
                  </a:lnTo>
                  <a:lnTo>
                    <a:pt x="204254" y="890117"/>
                  </a:lnTo>
                  <a:lnTo>
                    <a:pt x="0" y="890117"/>
                  </a:lnTo>
                  <a:lnTo>
                    <a:pt x="0" y="909370"/>
                  </a:lnTo>
                  <a:lnTo>
                    <a:pt x="204254" y="909370"/>
                  </a:lnTo>
                  <a:lnTo>
                    <a:pt x="204254" y="963383"/>
                  </a:lnTo>
                  <a:lnTo>
                    <a:pt x="0" y="963383"/>
                  </a:lnTo>
                  <a:lnTo>
                    <a:pt x="0" y="982637"/>
                  </a:lnTo>
                  <a:lnTo>
                    <a:pt x="204254" y="982637"/>
                  </a:lnTo>
                  <a:lnTo>
                    <a:pt x="204254" y="1036650"/>
                  </a:lnTo>
                  <a:lnTo>
                    <a:pt x="0" y="1036650"/>
                  </a:lnTo>
                  <a:lnTo>
                    <a:pt x="0" y="1055903"/>
                  </a:lnTo>
                  <a:lnTo>
                    <a:pt x="204254" y="1055903"/>
                  </a:lnTo>
                  <a:lnTo>
                    <a:pt x="204254" y="1111923"/>
                  </a:lnTo>
                  <a:lnTo>
                    <a:pt x="0" y="1111923"/>
                  </a:lnTo>
                  <a:lnTo>
                    <a:pt x="0" y="1131455"/>
                  </a:lnTo>
                  <a:lnTo>
                    <a:pt x="204254" y="1131455"/>
                  </a:lnTo>
                  <a:lnTo>
                    <a:pt x="204254" y="1180884"/>
                  </a:lnTo>
                  <a:lnTo>
                    <a:pt x="0" y="1180884"/>
                  </a:lnTo>
                  <a:lnTo>
                    <a:pt x="0" y="1200416"/>
                  </a:lnTo>
                  <a:lnTo>
                    <a:pt x="204254" y="1200416"/>
                  </a:lnTo>
                  <a:lnTo>
                    <a:pt x="204254" y="1254429"/>
                  </a:lnTo>
                  <a:lnTo>
                    <a:pt x="0" y="1254429"/>
                  </a:lnTo>
                  <a:lnTo>
                    <a:pt x="0" y="1273683"/>
                  </a:lnTo>
                  <a:lnTo>
                    <a:pt x="204254" y="1273683"/>
                  </a:lnTo>
                  <a:lnTo>
                    <a:pt x="204254" y="1327696"/>
                  </a:lnTo>
                  <a:lnTo>
                    <a:pt x="0" y="1327696"/>
                  </a:lnTo>
                  <a:lnTo>
                    <a:pt x="0" y="1346949"/>
                  </a:lnTo>
                  <a:lnTo>
                    <a:pt x="204254" y="1346949"/>
                  </a:lnTo>
                  <a:lnTo>
                    <a:pt x="204254" y="1402981"/>
                  </a:lnTo>
                  <a:lnTo>
                    <a:pt x="0" y="1402981"/>
                  </a:lnTo>
                  <a:lnTo>
                    <a:pt x="0" y="1422514"/>
                  </a:lnTo>
                  <a:lnTo>
                    <a:pt x="204254" y="1422514"/>
                  </a:lnTo>
                  <a:lnTo>
                    <a:pt x="204254" y="1484858"/>
                  </a:lnTo>
                  <a:lnTo>
                    <a:pt x="0" y="1484858"/>
                  </a:lnTo>
                  <a:lnTo>
                    <a:pt x="0" y="1502105"/>
                  </a:lnTo>
                  <a:lnTo>
                    <a:pt x="204254" y="1502105"/>
                  </a:lnTo>
                  <a:lnTo>
                    <a:pt x="204254" y="1564741"/>
                  </a:lnTo>
                  <a:lnTo>
                    <a:pt x="0" y="1564741"/>
                  </a:lnTo>
                  <a:lnTo>
                    <a:pt x="0" y="1620761"/>
                  </a:lnTo>
                  <a:lnTo>
                    <a:pt x="204254" y="1620761"/>
                  </a:lnTo>
                  <a:lnTo>
                    <a:pt x="204254" y="1678800"/>
                  </a:lnTo>
                  <a:lnTo>
                    <a:pt x="0" y="1678800"/>
                  </a:lnTo>
                  <a:lnTo>
                    <a:pt x="0" y="1696046"/>
                  </a:lnTo>
                  <a:lnTo>
                    <a:pt x="204254" y="1696046"/>
                  </a:lnTo>
                  <a:lnTo>
                    <a:pt x="204254" y="1752066"/>
                  </a:lnTo>
                  <a:lnTo>
                    <a:pt x="0" y="1752066"/>
                  </a:lnTo>
                  <a:lnTo>
                    <a:pt x="0" y="1771599"/>
                  </a:lnTo>
                  <a:lnTo>
                    <a:pt x="204254" y="1771599"/>
                  </a:lnTo>
                  <a:lnTo>
                    <a:pt x="204254" y="1825332"/>
                  </a:lnTo>
                  <a:lnTo>
                    <a:pt x="0" y="1825332"/>
                  </a:lnTo>
                  <a:lnTo>
                    <a:pt x="0" y="1844865"/>
                  </a:lnTo>
                  <a:lnTo>
                    <a:pt x="204254" y="1844865"/>
                  </a:lnTo>
                  <a:lnTo>
                    <a:pt x="204254" y="1900897"/>
                  </a:lnTo>
                  <a:lnTo>
                    <a:pt x="0" y="1900897"/>
                  </a:lnTo>
                  <a:lnTo>
                    <a:pt x="0" y="1920151"/>
                  </a:lnTo>
                  <a:lnTo>
                    <a:pt x="204254" y="1920151"/>
                  </a:lnTo>
                  <a:lnTo>
                    <a:pt x="204254" y="1969858"/>
                  </a:lnTo>
                  <a:lnTo>
                    <a:pt x="0" y="1969858"/>
                  </a:lnTo>
                  <a:lnTo>
                    <a:pt x="0" y="1987092"/>
                  </a:lnTo>
                  <a:lnTo>
                    <a:pt x="204254" y="1987092"/>
                  </a:lnTo>
                  <a:lnTo>
                    <a:pt x="204254" y="2043125"/>
                  </a:lnTo>
                  <a:lnTo>
                    <a:pt x="0" y="2043125"/>
                  </a:lnTo>
                  <a:lnTo>
                    <a:pt x="0" y="2060359"/>
                  </a:lnTo>
                  <a:lnTo>
                    <a:pt x="204254" y="2060359"/>
                  </a:lnTo>
                  <a:lnTo>
                    <a:pt x="204254" y="2116391"/>
                  </a:lnTo>
                  <a:lnTo>
                    <a:pt x="0" y="2116391"/>
                  </a:lnTo>
                  <a:lnTo>
                    <a:pt x="0" y="2133625"/>
                  </a:lnTo>
                  <a:lnTo>
                    <a:pt x="204254" y="2133625"/>
                  </a:lnTo>
                  <a:lnTo>
                    <a:pt x="204254" y="2191956"/>
                  </a:lnTo>
                  <a:lnTo>
                    <a:pt x="0" y="2191956"/>
                  </a:lnTo>
                  <a:lnTo>
                    <a:pt x="0" y="2209190"/>
                  </a:lnTo>
                  <a:lnTo>
                    <a:pt x="204254" y="2209190"/>
                  </a:lnTo>
                  <a:lnTo>
                    <a:pt x="204254" y="2271534"/>
                  </a:lnTo>
                  <a:lnTo>
                    <a:pt x="0" y="2271534"/>
                  </a:lnTo>
                  <a:lnTo>
                    <a:pt x="0" y="2291080"/>
                  </a:lnTo>
                  <a:lnTo>
                    <a:pt x="204254" y="2291080"/>
                  </a:lnTo>
                  <a:lnTo>
                    <a:pt x="204254" y="2353424"/>
                  </a:lnTo>
                  <a:lnTo>
                    <a:pt x="0" y="2353424"/>
                  </a:lnTo>
                  <a:lnTo>
                    <a:pt x="0" y="2407437"/>
                  </a:lnTo>
                  <a:lnTo>
                    <a:pt x="204254" y="2407437"/>
                  </a:lnTo>
                  <a:lnTo>
                    <a:pt x="204254" y="2465476"/>
                  </a:lnTo>
                  <a:lnTo>
                    <a:pt x="0" y="2465476"/>
                  </a:lnTo>
                  <a:lnTo>
                    <a:pt x="0" y="2485009"/>
                  </a:lnTo>
                  <a:lnTo>
                    <a:pt x="204254" y="2485009"/>
                  </a:lnTo>
                  <a:lnTo>
                    <a:pt x="204254" y="2538742"/>
                  </a:lnTo>
                  <a:lnTo>
                    <a:pt x="0" y="2538742"/>
                  </a:lnTo>
                  <a:lnTo>
                    <a:pt x="0" y="2558275"/>
                  </a:lnTo>
                  <a:lnTo>
                    <a:pt x="204254" y="2558275"/>
                  </a:lnTo>
                  <a:lnTo>
                    <a:pt x="204254" y="2612009"/>
                  </a:lnTo>
                  <a:lnTo>
                    <a:pt x="0" y="2612009"/>
                  </a:lnTo>
                  <a:lnTo>
                    <a:pt x="0" y="2631541"/>
                  </a:lnTo>
                  <a:lnTo>
                    <a:pt x="204254" y="2631541"/>
                  </a:lnTo>
                  <a:lnTo>
                    <a:pt x="204254" y="2687574"/>
                  </a:lnTo>
                  <a:lnTo>
                    <a:pt x="0" y="2687574"/>
                  </a:lnTo>
                  <a:lnTo>
                    <a:pt x="0" y="2706827"/>
                  </a:lnTo>
                  <a:lnTo>
                    <a:pt x="204254" y="2706827"/>
                  </a:lnTo>
                  <a:lnTo>
                    <a:pt x="204254" y="2756535"/>
                  </a:lnTo>
                  <a:lnTo>
                    <a:pt x="0" y="2756535"/>
                  </a:lnTo>
                  <a:lnTo>
                    <a:pt x="0" y="2773769"/>
                  </a:lnTo>
                  <a:lnTo>
                    <a:pt x="204254" y="2773769"/>
                  </a:lnTo>
                  <a:lnTo>
                    <a:pt x="204254" y="2829801"/>
                  </a:lnTo>
                  <a:lnTo>
                    <a:pt x="0" y="2829801"/>
                  </a:lnTo>
                  <a:lnTo>
                    <a:pt x="0" y="2847035"/>
                  </a:lnTo>
                  <a:lnTo>
                    <a:pt x="204254" y="2847035"/>
                  </a:lnTo>
                  <a:lnTo>
                    <a:pt x="204254" y="2903067"/>
                  </a:lnTo>
                  <a:lnTo>
                    <a:pt x="0" y="2903067"/>
                  </a:lnTo>
                  <a:lnTo>
                    <a:pt x="0" y="2920301"/>
                  </a:lnTo>
                  <a:lnTo>
                    <a:pt x="204254" y="2920301"/>
                  </a:lnTo>
                  <a:lnTo>
                    <a:pt x="204254" y="2978340"/>
                  </a:lnTo>
                  <a:lnTo>
                    <a:pt x="0" y="2978340"/>
                  </a:lnTo>
                  <a:lnTo>
                    <a:pt x="0" y="2997873"/>
                  </a:lnTo>
                  <a:lnTo>
                    <a:pt x="204254" y="2997873"/>
                  </a:lnTo>
                  <a:lnTo>
                    <a:pt x="204254" y="3058210"/>
                  </a:lnTo>
                  <a:lnTo>
                    <a:pt x="0" y="3058210"/>
                  </a:lnTo>
                  <a:lnTo>
                    <a:pt x="0" y="3077756"/>
                  </a:lnTo>
                  <a:lnTo>
                    <a:pt x="204254" y="3077756"/>
                  </a:lnTo>
                  <a:lnTo>
                    <a:pt x="204254" y="3142399"/>
                  </a:lnTo>
                  <a:lnTo>
                    <a:pt x="0" y="3142399"/>
                  </a:lnTo>
                  <a:lnTo>
                    <a:pt x="0" y="3198418"/>
                  </a:lnTo>
                  <a:lnTo>
                    <a:pt x="204254" y="3198418"/>
                  </a:lnTo>
                  <a:lnTo>
                    <a:pt x="204254" y="3254451"/>
                  </a:lnTo>
                  <a:lnTo>
                    <a:pt x="0" y="3254451"/>
                  </a:lnTo>
                  <a:lnTo>
                    <a:pt x="0" y="3273704"/>
                  </a:lnTo>
                  <a:lnTo>
                    <a:pt x="204254" y="3273704"/>
                  </a:lnTo>
                  <a:lnTo>
                    <a:pt x="204254" y="3327717"/>
                  </a:lnTo>
                  <a:lnTo>
                    <a:pt x="0" y="3327717"/>
                  </a:lnTo>
                  <a:lnTo>
                    <a:pt x="0" y="3346970"/>
                  </a:lnTo>
                  <a:lnTo>
                    <a:pt x="204254" y="3346970"/>
                  </a:lnTo>
                  <a:lnTo>
                    <a:pt x="204254" y="3400983"/>
                  </a:lnTo>
                  <a:lnTo>
                    <a:pt x="0" y="3400983"/>
                  </a:lnTo>
                  <a:lnTo>
                    <a:pt x="0" y="3420237"/>
                  </a:lnTo>
                  <a:lnTo>
                    <a:pt x="204254" y="3420237"/>
                  </a:lnTo>
                  <a:lnTo>
                    <a:pt x="204254" y="3476256"/>
                  </a:lnTo>
                  <a:lnTo>
                    <a:pt x="0" y="3476256"/>
                  </a:lnTo>
                  <a:lnTo>
                    <a:pt x="0" y="3495802"/>
                  </a:lnTo>
                  <a:lnTo>
                    <a:pt x="204254" y="3495802"/>
                  </a:lnTo>
                  <a:lnTo>
                    <a:pt x="204254" y="3545217"/>
                  </a:lnTo>
                  <a:lnTo>
                    <a:pt x="0" y="3545217"/>
                  </a:lnTo>
                  <a:lnTo>
                    <a:pt x="0" y="3562451"/>
                  </a:lnTo>
                  <a:lnTo>
                    <a:pt x="204254" y="3562451"/>
                  </a:lnTo>
                  <a:lnTo>
                    <a:pt x="204254" y="3618484"/>
                  </a:lnTo>
                  <a:lnTo>
                    <a:pt x="0" y="3618484"/>
                  </a:lnTo>
                  <a:lnTo>
                    <a:pt x="0" y="3638016"/>
                  </a:lnTo>
                  <a:lnTo>
                    <a:pt x="204254" y="3638016"/>
                  </a:lnTo>
                  <a:lnTo>
                    <a:pt x="204254" y="3691750"/>
                  </a:lnTo>
                  <a:lnTo>
                    <a:pt x="0" y="3691750"/>
                  </a:lnTo>
                  <a:lnTo>
                    <a:pt x="0" y="3711283"/>
                  </a:lnTo>
                  <a:lnTo>
                    <a:pt x="204254" y="3711283"/>
                  </a:lnTo>
                  <a:lnTo>
                    <a:pt x="204254" y="3767290"/>
                  </a:lnTo>
                  <a:lnTo>
                    <a:pt x="0" y="3767290"/>
                  </a:lnTo>
                  <a:lnTo>
                    <a:pt x="0" y="3786682"/>
                  </a:lnTo>
                  <a:lnTo>
                    <a:pt x="204254" y="3786682"/>
                  </a:lnTo>
                  <a:lnTo>
                    <a:pt x="204254" y="3849205"/>
                  </a:lnTo>
                  <a:lnTo>
                    <a:pt x="0" y="3849205"/>
                  </a:lnTo>
                  <a:lnTo>
                    <a:pt x="0" y="3866438"/>
                  </a:lnTo>
                  <a:lnTo>
                    <a:pt x="204254" y="3866438"/>
                  </a:lnTo>
                  <a:lnTo>
                    <a:pt x="204254" y="3928935"/>
                  </a:lnTo>
                  <a:lnTo>
                    <a:pt x="0" y="3928935"/>
                  </a:lnTo>
                  <a:lnTo>
                    <a:pt x="0" y="3984955"/>
                  </a:lnTo>
                  <a:lnTo>
                    <a:pt x="204254" y="3984955"/>
                  </a:lnTo>
                  <a:lnTo>
                    <a:pt x="204254" y="4041013"/>
                  </a:lnTo>
                  <a:lnTo>
                    <a:pt x="0" y="4041013"/>
                  </a:lnTo>
                  <a:lnTo>
                    <a:pt x="0" y="4060406"/>
                  </a:lnTo>
                  <a:lnTo>
                    <a:pt x="204254" y="4060406"/>
                  </a:lnTo>
                  <a:lnTo>
                    <a:pt x="204254" y="4114279"/>
                  </a:lnTo>
                  <a:lnTo>
                    <a:pt x="0" y="4114279"/>
                  </a:lnTo>
                  <a:lnTo>
                    <a:pt x="0" y="4133672"/>
                  </a:lnTo>
                  <a:lnTo>
                    <a:pt x="204254" y="4133672"/>
                  </a:lnTo>
                  <a:lnTo>
                    <a:pt x="204254" y="4187571"/>
                  </a:lnTo>
                  <a:lnTo>
                    <a:pt x="0" y="4187571"/>
                  </a:lnTo>
                  <a:lnTo>
                    <a:pt x="0" y="4206964"/>
                  </a:lnTo>
                  <a:lnTo>
                    <a:pt x="204254" y="4206964"/>
                  </a:lnTo>
                  <a:lnTo>
                    <a:pt x="204254" y="4262996"/>
                  </a:lnTo>
                  <a:lnTo>
                    <a:pt x="0" y="4262996"/>
                  </a:lnTo>
                  <a:lnTo>
                    <a:pt x="0" y="4282389"/>
                  </a:lnTo>
                  <a:lnTo>
                    <a:pt x="204254" y="4282389"/>
                  </a:lnTo>
                  <a:lnTo>
                    <a:pt x="204254" y="4331944"/>
                  </a:lnTo>
                  <a:lnTo>
                    <a:pt x="0" y="4331944"/>
                  </a:lnTo>
                  <a:lnTo>
                    <a:pt x="0" y="4351350"/>
                  </a:lnTo>
                  <a:lnTo>
                    <a:pt x="204254" y="4351350"/>
                  </a:lnTo>
                  <a:lnTo>
                    <a:pt x="204254" y="4405249"/>
                  </a:lnTo>
                  <a:lnTo>
                    <a:pt x="0" y="4405249"/>
                  </a:lnTo>
                  <a:lnTo>
                    <a:pt x="0" y="4424642"/>
                  </a:lnTo>
                  <a:lnTo>
                    <a:pt x="204254" y="4424642"/>
                  </a:lnTo>
                  <a:lnTo>
                    <a:pt x="204254" y="4478515"/>
                  </a:lnTo>
                  <a:lnTo>
                    <a:pt x="0" y="4478515"/>
                  </a:lnTo>
                  <a:lnTo>
                    <a:pt x="0" y="4497908"/>
                  </a:lnTo>
                  <a:lnTo>
                    <a:pt x="204254" y="4497908"/>
                  </a:lnTo>
                  <a:lnTo>
                    <a:pt x="204254" y="4553966"/>
                  </a:lnTo>
                  <a:lnTo>
                    <a:pt x="0" y="4553966"/>
                  </a:lnTo>
                  <a:lnTo>
                    <a:pt x="0" y="4573359"/>
                  </a:lnTo>
                  <a:lnTo>
                    <a:pt x="204254" y="4573359"/>
                  </a:lnTo>
                  <a:lnTo>
                    <a:pt x="204254" y="4635843"/>
                  </a:lnTo>
                  <a:lnTo>
                    <a:pt x="0" y="4635843"/>
                  </a:lnTo>
                  <a:lnTo>
                    <a:pt x="0" y="4653089"/>
                  </a:lnTo>
                  <a:lnTo>
                    <a:pt x="204254" y="4653089"/>
                  </a:lnTo>
                  <a:lnTo>
                    <a:pt x="204254" y="4715611"/>
                  </a:lnTo>
                  <a:lnTo>
                    <a:pt x="0" y="4715611"/>
                  </a:lnTo>
                  <a:lnTo>
                    <a:pt x="0" y="4771631"/>
                  </a:lnTo>
                  <a:lnTo>
                    <a:pt x="204254" y="4771631"/>
                  </a:lnTo>
                  <a:lnTo>
                    <a:pt x="204254" y="4829810"/>
                  </a:lnTo>
                  <a:lnTo>
                    <a:pt x="0" y="4829810"/>
                  </a:lnTo>
                  <a:lnTo>
                    <a:pt x="0" y="4847056"/>
                  </a:lnTo>
                  <a:lnTo>
                    <a:pt x="204254" y="4847056"/>
                  </a:lnTo>
                  <a:lnTo>
                    <a:pt x="204254" y="4903114"/>
                  </a:lnTo>
                  <a:lnTo>
                    <a:pt x="0" y="4903114"/>
                  </a:lnTo>
                  <a:lnTo>
                    <a:pt x="0" y="4922507"/>
                  </a:lnTo>
                  <a:lnTo>
                    <a:pt x="204254" y="4922507"/>
                  </a:lnTo>
                  <a:lnTo>
                    <a:pt x="204254" y="4976380"/>
                  </a:lnTo>
                  <a:lnTo>
                    <a:pt x="0" y="4976380"/>
                  </a:lnTo>
                  <a:lnTo>
                    <a:pt x="0" y="4993614"/>
                  </a:lnTo>
                  <a:lnTo>
                    <a:pt x="204254" y="4993614"/>
                  </a:lnTo>
                  <a:lnTo>
                    <a:pt x="204254" y="5051793"/>
                  </a:lnTo>
                  <a:lnTo>
                    <a:pt x="0" y="5051793"/>
                  </a:lnTo>
                  <a:lnTo>
                    <a:pt x="0" y="5071224"/>
                  </a:lnTo>
                  <a:lnTo>
                    <a:pt x="204254" y="5071224"/>
                  </a:lnTo>
                  <a:lnTo>
                    <a:pt x="204254" y="5120779"/>
                  </a:lnTo>
                  <a:lnTo>
                    <a:pt x="0" y="5120779"/>
                  </a:lnTo>
                  <a:lnTo>
                    <a:pt x="0" y="5138013"/>
                  </a:lnTo>
                  <a:lnTo>
                    <a:pt x="204254" y="5138013"/>
                  </a:lnTo>
                  <a:lnTo>
                    <a:pt x="204254" y="5194046"/>
                  </a:lnTo>
                  <a:lnTo>
                    <a:pt x="0" y="5194046"/>
                  </a:lnTo>
                  <a:lnTo>
                    <a:pt x="0" y="5211280"/>
                  </a:lnTo>
                  <a:lnTo>
                    <a:pt x="204254" y="5211280"/>
                  </a:lnTo>
                  <a:lnTo>
                    <a:pt x="204254" y="5267337"/>
                  </a:lnTo>
                  <a:lnTo>
                    <a:pt x="0" y="5267337"/>
                  </a:lnTo>
                  <a:lnTo>
                    <a:pt x="0" y="5284584"/>
                  </a:lnTo>
                  <a:lnTo>
                    <a:pt x="204254" y="5284584"/>
                  </a:lnTo>
                  <a:lnTo>
                    <a:pt x="204254" y="5342763"/>
                  </a:lnTo>
                  <a:lnTo>
                    <a:pt x="0" y="5342763"/>
                  </a:lnTo>
                  <a:lnTo>
                    <a:pt x="0" y="5359997"/>
                  </a:lnTo>
                  <a:lnTo>
                    <a:pt x="204254" y="5359997"/>
                  </a:lnTo>
                  <a:lnTo>
                    <a:pt x="204254" y="5422519"/>
                  </a:lnTo>
                  <a:lnTo>
                    <a:pt x="0" y="5422519"/>
                  </a:lnTo>
                  <a:lnTo>
                    <a:pt x="0" y="5441912"/>
                  </a:lnTo>
                  <a:lnTo>
                    <a:pt x="204254" y="5441912"/>
                  </a:lnTo>
                  <a:lnTo>
                    <a:pt x="204254" y="6576009"/>
                  </a:lnTo>
                  <a:lnTo>
                    <a:pt x="222034" y="6576009"/>
                  </a:lnTo>
                  <a:lnTo>
                    <a:pt x="222034" y="5441912"/>
                  </a:lnTo>
                  <a:lnTo>
                    <a:pt x="426288" y="5441912"/>
                  </a:lnTo>
                  <a:lnTo>
                    <a:pt x="426288" y="5422519"/>
                  </a:lnTo>
                  <a:lnTo>
                    <a:pt x="222034" y="5422519"/>
                  </a:lnTo>
                  <a:lnTo>
                    <a:pt x="222034" y="5359997"/>
                  </a:lnTo>
                  <a:lnTo>
                    <a:pt x="428510" y="5359997"/>
                  </a:lnTo>
                  <a:lnTo>
                    <a:pt x="428510" y="5342763"/>
                  </a:lnTo>
                  <a:lnTo>
                    <a:pt x="222034" y="5342763"/>
                  </a:lnTo>
                  <a:lnTo>
                    <a:pt x="222034" y="5284584"/>
                  </a:lnTo>
                  <a:lnTo>
                    <a:pt x="428510" y="5284584"/>
                  </a:lnTo>
                  <a:lnTo>
                    <a:pt x="428510" y="5267337"/>
                  </a:lnTo>
                  <a:lnTo>
                    <a:pt x="222034" y="5267337"/>
                  </a:lnTo>
                  <a:lnTo>
                    <a:pt x="222034" y="5211280"/>
                  </a:lnTo>
                  <a:lnTo>
                    <a:pt x="428510" y="5211280"/>
                  </a:lnTo>
                  <a:lnTo>
                    <a:pt x="428510" y="5194046"/>
                  </a:lnTo>
                  <a:lnTo>
                    <a:pt x="222034" y="5194046"/>
                  </a:lnTo>
                  <a:lnTo>
                    <a:pt x="222034" y="5138013"/>
                  </a:lnTo>
                  <a:lnTo>
                    <a:pt x="428510" y="5138013"/>
                  </a:lnTo>
                  <a:lnTo>
                    <a:pt x="428510" y="5120779"/>
                  </a:lnTo>
                  <a:lnTo>
                    <a:pt x="222034" y="5120779"/>
                  </a:lnTo>
                  <a:lnTo>
                    <a:pt x="222034" y="5071224"/>
                  </a:lnTo>
                  <a:lnTo>
                    <a:pt x="428510" y="5071224"/>
                  </a:lnTo>
                  <a:lnTo>
                    <a:pt x="428510" y="5051793"/>
                  </a:lnTo>
                  <a:lnTo>
                    <a:pt x="222034" y="5051793"/>
                  </a:lnTo>
                  <a:lnTo>
                    <a:pt x="222034" y="4993614"/>
                  </a:lnTo>
                  <a:lnTo>
                    <a:pt x="428510" y="4993614"/>
                  </a:lnTo>
                  <a:lnTo>
                    <a:pt x="428510" y="4976380"/>
                  </a:lnTo>
                  <a:lnTo>
                    <a:pt x="222034" y="4976380"/>
                  </a:lnTo>
                  <a:lnTo>
                    <a:pt x="222034" y="4922507"/>
                  </a:lnTo>
                  <a:lnTo>
                    <a:pt x="428510" y="4922507"/>
                  </a:lnTo>
                  <a:lnTo>
                    <a:pt x="428510" y="4903114"/>
                  </a:lnTo>
                  <a:lnTo>
                    <a:pt x="222034" y="4903114"/>
                  </a:lnTo>
                  <a:lnTo>
                    <a:pt x="222034" y="4847056"/>
                  </a:lnTo>
                  <a:lnTo>
                    <a:pt x="428510" y="4847056"/>
                  </a:lnTo>
                  <a:lnTo>
                    <a:pt x="428510" y="4829810"/>
                  </a:lnTo>
                  <a:lnTo>
                    <a:pt x="222034" y="4829810"/>
                  </a:lnTo>
                  <a:lnTo>
                    <a:pt x="222034" y="4771631"/>
                  </a:lnTo>
                  <a:lnTo>
                    <a:pt x="428510" y="4771631"/>
                  </a:lnTo>
                  <a:lnTo>
                    <a:pt x="428510" y="4715611"/>
                  </a:lnTo>
                  <a:lnTo>
                    <a:pt x="222034" y="4715611"/>
                  </a:lnTo>
                  <a:lnTo>
                    <a:pt x="222034" y="4653089"/>
                  </a:lnTo>
                  <a:lnTo>
                    <a:pt x="426288" y="4653089"/>
                  </a:lnTo>
                  <a:lnTo>
                    <a:pt x="426288" y="4635843"/>
                  </a:lnTo>
                  <a:lnTo>
                    <a:pt x="222034" y="4635843"/>
                  </a:lnTo>
                  <a:lnTo>
                    <a:pt x="222034" y="4573359"/>
                  </a:lnTo>
                  <a:lnTo>
                    <a:pt x="428510" y="4573359"/>
                  </a:lnTo>
                  <a:lnTo>
                    <a:pt x="428510" y="4553966"/>
                  </a:lnTo>
                  <a:lnTo>
                    <a:pt x="222034" y="4553966"/>
                  </a:lnTo>
                  <a:lnTo>
                    <a:pt x="222034" y="4497908"/>
                  </a:lnTo>
                  <a:lnTo>
                    <a:pt x="428510" y="4497908"/>
                  </a:lnTo>
                  <a:lnTo>
                    <a:pt x="428510" y="4478515"/>
                  </a:lnTo>
                  <a:lnTo>
                    <a:pt x="222034" y="4478515"/>
                  </a:lnTo>
                  <a:lnTo>
                    <a:pt x="222034" y="4424642"/>
                  </a:lnTo>
                  <a:lnTo>
                    <a:pt x="428510" y="4424642"/>
                  </a:lnTo>
                  <a:lnTo>
                    <a:pt x="428510" y="4405249"/>
                  </a:lnTo>
                  <a:lnTo>
                    <a:pt x="222034" y="4405249"/>
                  </a:lnTo>
                  <a:lnTo>
                    <a:pt x="222034" y="4351350"/>
                  </a:lnTo>
                  <a:lnTo>
                    <a:pt x="428510" y="4351350"/>
                  </a:lnTo>
                  <a:lnTo>
                    <a:pt x="428510" y="4331944"/>
                  </a:lnTo>
                  <a:lnTo>
                    <a:pt x="222034" y="4331944"/>
                  </a:lnTo>
                  <a:lnTo>
                    <a:pt x="222034" y="4282389"/>
                  </a:lnTo>
                  <a:lnTo>
                    <a:pt x="428510" y="4282389"/>
                  </a:lnTo>
                  <a:lnTo>
                    <a:pt x="428510" y="4262996"/>
                  </a:lnTo>
                  <a:lnTo>
                    <a:pt x="222034" y="4262996"/>
                  </a:lnTo>
                  <a:lnTo>
                    <a:pt x="222034" y="4206964"/>
                  </a:lnTo>
                  <a:lnTo>
                    <a:pt x="428510" y="4206964"/>
                  </a:lnTo>
                  <a:lnTo>
                    <a:pt x="428510" y="4187571"/>
                  </a:lnTo>
                  <a:lnTo>
                    <a:pt x="222034" y="4187571"/>
                  </a:lnTo>
                  <a:lnTo>
                    <a:pt x="222034" y="4133672"/>
                  </a:lnTo>
                  <a:lnTo>
                    <a:pt x="428510" y="4133672"/>
                  </a:lnTo>
                  <a:lnTo>
                    <a:pt x="428510" y="4114279"/>
                  </a:lnTo>
                  <a:lnTo>
                    <a:pt x="222034" y="4114279"/>
                  </a:lnTo>
                  <a:lnTo>
                    <a:pt x="222034" y="4060406"/>
                  </a:lnTo>
                  <a:lnTo>
                    <a:pt x="428510" y="4060406"/>
                  </a:lnTo>
                  <a:lnTo>
                    <a:pt x="428510" y="4041013"/>
                  </a:lnTo>
                  <a:lnTo>
                    <a:pt x="222034" y="4041013"/>
                  </a:lnTo>
                  <a:lnTo>
                    <a:pt x="222034" y="3984955"/>
                  </a:lnTo>
                  <a:lnTo>
                    <a:pt x="428510" y="3984955"/>
                  </a:lnTo>
                  <a:lnTo>
                    <a:pt x="428510" y="3928935"/>
                  </a:lnTo>
                  <a:lnTo>
                    <a:pt x="222034" y="3928935"/>
                  </a:lnTo>
                  <a:lnTo>
                    <a:pt x="222034" y="3866438"/>
                  </a:lnTo>
                  <a:lnTo>
                    <a:pt x="426288" y="3866438"/>
                  </a:lnTo>
                  <a:lnTo>
                    <a:pt x="426288" y="3849205"/>
                  </a:lnTo>
                  <a:lnTo>
                    <a:pt x="222034" y="3849205"/>
                  </a:lnTo>
                  <a:lnTo>
                    <a:pt x="222034" y="3786682"/>
                  </a:lnTo>
                  <a:lnTo>
                    <a:pt x="428510" y="3786682"/>
                  </a:lnTo>
                  <a:lnTo>
                    <a:pt x="428510" y="3767290"/>
                  </a:lnTo>
                  <a:lnTo>
                    <a:pt x="222034" y="3767290"/>
                  </a:lnTo>
                  <a:lnTo>
                    <a:pt x="222034" y="3711283"/>
                  </a:lnTo>
                  <a:lnTo>
                    <a:pt x="428510" y="3711283"/>
                  </a:lnTo>
                  <a:lnTo>
                    <a:pt x="428510" y="3691750"/>
                  </a:lnTo>
                  <a:lnTo>
                    <a:pt x="222034" y="3691750"/>
                  </a:lnTo>
                  <a:lnTo>
                    <a:pt x="222034" y="3638016"/>
                  </a:lnTo>
                  <a:lnTo>
                    <a:pt x="428510" y="3638016"/>
                  </a:lnTo>
                  <a:lnTo>
                    <a:pt x="428510" y="3618484"/>
                  </a:lnTo>
                  <a:lnTo>
                    <a:pt x="222034" y="3618484"/>
                  </a:lnTo>
                  <a:lnTo>
                    <a:pt x="222034" y="3562451"/>
                  </a:lnTo>
                  <a:lnTo>
                    <a:pt x="428510" y="3562451"/>
                  </a:lnTo>
                  <a:lnTo>
                    <a:pt x="428510" y="3545217"/>
                  </a:lnTo>
                  <a:lnTo>
                    <a:pt x="222034" y="3545217"/>
                  </a:lnTo>
                  <a:lnTo>
                    <a:pt x="222034" y="3495802"/>
                  </a:lnTo>
                  <a:lnTo>
                    <a:pt x="428510" y="3495802"/>
                  </a:lnTo>
                  <a:lnTo>
                    <a:pt x="428510" y="3476256"/>
                  </a:lnTo>
                  <a:lnTo>
                    <a:pt x="222034" y="3476256"/>
                  </a:lnTo>
                  <a:lnTo>
                    <a:pt x="222034" y="3420237"/>
                  </a:lnTo>
                  <a:lnTo>
                    <a:pt x="428510" y="3420237"/>
                  </a:lnTo>
                  <a:lnTo>
                    <a:pt x="428510" y="3400983"/>
                  </a:lnTo>
                  <a:lnTo>
                    <a:pt x="222034" y="3400983"/>
                  </a:lnTo>
                  <a:lnTo>
                    <a:pt x="222034" y="3346970"/>
                  </a:lnTo>
                  <a:lnTo>
                    <a:pt x="428510" y="3346970"/>
                  </a:lnTo>
                  <a:lnTo>
                    <a:pt x="428510" y="3327717"/>
                  </a:lnTo>
                  <a:lnTo>
                    <a:pt x="222034" y="3327717"/>
                  </a:lnTo>
                  <a:lnTo>
                    <a:pt x="222034" y="3273704"/>
                  </a:lnTo>
                  <a:lnTo>
                    <a:pt x="428510" y="3273704"/>
                  </a:lnTo>
                  <a:lnTo>
                    <a:pt x="428510" y="3254451"/>
                  </a:lnTo>
                  <a:lnTo>
                    <a:pt x="222034" y="3254451"/>
                  </a:lnTo>
                  <a:lnTo>
                    <a:pt x="222034" y="3198418"/>
                  </a:lnTo>
                  <a:lnTo>
                    <a:pt x="428510" y="3198418"/>
                  </a:lnTo>
                  <a:lnTo>
                    <a:pt x="428510" y="3142399"/>
                  </a:lnTo>
                  <a:lnTo>
                    <a:pt x="222034" y="3142399"/>
                  </a:lnTo>
                  <a:lnTo>
                    <a:pt x="222034" y="3077756"/>
                  </a:lnTo>
                  <a:lnTo>
                    <a:pt x="426288" y="3077756"/>
                  </a:lnTo>
                  <a:lnTo>
                    <a:pt x="426288" y="3058210"/>
                  </a:lnTo>
                  <a:lnTo>
                    <a:pt x="222034" y="3058210"/>
                  </a:lnTo>
                  <a:lnTo>
                    <a:pt x="222034" y="2997873"/>
                  </a:lnTo>
                  <a:lnTo>
                    <a:pt x="428510" y="2997873"/>
                  </a:lnTo>
                  <a:lnTo>
                    <a:pt x="428510" y="2978340"/>
                  </a:lnTo>
                  <a:lnTo>
                    <a:pt x="222034" y="2978340"/>
                  </a:lnTo>
                  <a:lnTo>
                    <a:pt x="222034" y="2920301"/>
                  </a:lnTo>
                  <a:lnTo>
                    <a:pt x="428510" y="2920301"/>
                  </a:lnTo>
                  <a:lnTo>
                    <a:pt x="428510" y="2903067"/>
                  </a:lnTo>
                  <a:lnTo>
                    <a:pt x="222034" y="2903067"/>
                  </a:lnTo>
                  <a:lnTo>
                    <a:pt x="222034" y="2847035"/>
                  </a:lnTo>
                  <a:lnTo>
                    <a:pt x="428510" y="2847035"/>
                  </a:lnTo>
                  <a:lnTo>
                    <a:pt x="428510" y="2829801"/>
                  </a:lnTo>
                  <a:lnTo>
                    <a:pt x="222034" y="2829801"/>
                  </a:lnTo>
                  <a:lnTo>
                    <a:pt x="222034" y="2773769"/>
                  </a:lnTo>
                  <a:lnTo>
                    <a:pt x="428510" y="2773769"/>
                  </a:lnTo>
                  <a:lnTo>
                    <a:pt x="428510" y="2756535"/>
                  </a:lnTo>
                  <a:lnTo>
                    <a:pt x="222034" y="2756535"/>
                  </a:lnTo>
                  <a:lnTo>
                    <a:pt x="222034" y="2706827"/>
                  </a:lnTo>
                  <a:lnTo>
                    <a:pt x="428510" y="2706827"/>
                  </a:lnTo>
                  <a:lnTo>
                    <a:pt x="428510" y="2687574"/>
                  </a:lnTo>
                  <a:lnTo>
                    <a:pt x="222034" y="2687574"/>
                  </a:lnTo>
                  <a:lnTo>
                    <a:pt x="222034" y="2631541"/>
                  </a:lnTo>
                  <a:lnTo>
                    <a:pt x="428510" y="2631541"/>
                  </a:lnTo>
                  <a:lnTo>
                    <a:pt x="428510" y="2612009"/>
                  </a:lnTo>
                  <a:lnTo>
                    <a:pt x="222034" y="2612009"/>
                  </a:lnTo>
                  <a:lnTo>
                    <a:pt x="222034" y="2558275"/>
                  </a:lnTo>
                  <a:lnTo>
                    <a:pt x="428510" y="2558275"/>
                  </a:lnTo>
                  <a:lnTo>
                    <a:pt x="428510" y="2538742"/>
                  </a:lnTo>
                  <a:lnTo>
                    <a:pt x="222034" y="2538742"/>
                  </a:lnTo>
                  <a:lnTo>
                    <a:pt x="222034" y="2485009"/>
                  </a:lnTo>
                  <a:lnTo>
                    <a:pt x="428510" y="2485009"/>
                  </a:lnTo>
                  <a:lnTo>
                    <a:pt x="428510" y="2465476"/>
                  </a:lnTo>
                  <a:lnTo>
                    <a:pt x="222034" y="2465476"/>
                  </a:lnTo>
                  <a:lnTo>
                    <a:pt x="222034" y="2407437"/>
                  </a:lnTo>
                  <a:lnTo>
                    <a:pt x="428510" y="2407437"/>
                  </a:lnTo>
                  <a:lnTo>
                    <a:pt x="428510" y="2353424"/>
                  </a:lnTo>
                  <a:lnTo>
                    <a:pt x="222034" y="2353424"/>
                  </a:lnTo>
                  <a:lnTo>
                    <a:pt x="222034" y="2291080"/>
                  </a:lnTo>
                  <a:lnTo>
                    <a:pt x="426288" y="2291080"/>
                  </a:lnTo>
                  <a:lnTo>
                    <a:pt x="426288" y="2271534"/>
                  </a:lnTo>
                  <a:lnTo>
                    <a:pt x="222034" y="2271534"/>
                  </a:lnTo>
                  <a:lnTo>
                    <a:pt x="222034" y="2209190"/>
                  </a:lnTo>
                  <a:lnTo>
                    <a:pt x="428510" y="2209190"/>
                  </a:lnTo>
                  <a:lnTo>
                    <a:pt x="428510" y="2191956"/>
                  </a:lnTo>
                  <a:lnTo>
                    <a:pt x="222034" y="2191956"/>
                  </a:lnTo>
                  <a:lnTo>
                    <a:pt x="222034" y="2133625"/>
                  </a:lnTo>
                  <a:lnTo>
                    <a:pt x="428510" y="2133625"/>
                  </a:lnTo>
                  <a:lnTo>
                    <a:pt x="428510" y="2116391"/>
                  </a:lnTo>
                  <a:lnTo>
                    <a:pt x="222034" y="2116391"/>
                  </a:lnTo>
                  <a:lnTo>
                    <a:pt x="222034" y="2060359"/>
                  </a:lnTo>
                  <a:lnTo>
                    <a:pt x="428510" y="2060359"/>
                  </a:lnTo>
                  <a:lnTo>
                    <a:pt x="428510" y="2043125"/>
                  </a:lnTo>
                  <a:lnTo>
                    <a:pt x="222034" y="2043125"/>
                  </a:lnTo>
                  <a:lnTo>
                    <a:pt x="222034" y="1987092"/>
                  </a:lnTo>
                  <a:lnTo>
                    <a:pt x="428510" y="1987092"/>
                  </a:lnTo>
                  <a:lnTo>
                    <a:pt x="428510" y="1969858"/>
                  </a:lnTo>
                  <a:lnTo>
                    <a:pt x="222034" y="1969858"/>
                  </a:lnTo>
                  <a:lnTo>
                    <a:pt x="222034" y="1920151"/>
                  </a:lnTo>
                  <a:lnTo>
                    <a:pt x="428510" y="1920151"/>
                  </a:lnTo>
                  <a:lnTo>
                    <a:pt x="428510" y="1900897"/>
                  </a:lnTo>
                  <a:lnTo>
                    <a:pt x="222034" y="1900897"/>
                  </a:lnTo>
                  <a:lnTo>
                    <a:pt x="222034" y="1844865"/>
                  </a:lnTo>
                  <a:lnTo>
                    <a:pt x="428510" y="1844865"/>
                  </a:lnTo>
                  <a:lnTo>
                    <a:pt x="428510" y="1825332"/>
                  </a:lnTo>
                  <a:lnTo>
                    <a:pt x="222034" y="1825332"/>
                  </a:lnTo>
                  <a:lnTo>
                    <a:pt x="222034" y="1771599"/>
                  </a:lnTo>
                  <a:lnTo>
                    <a:pt x="428510" y="1771599"/>
                  </a:lnTo>
                  <a:lnTo>
                    <a:pt x="428510" y="1752066"/>
                  </a:lnTo>
                  <a:lnTo>
                    <a:pt x="222034" y="1752066"/>
                  </a:lnTo>
                  <a:lnTo>
                    <a:pt x="222034" y="1696046"/>
                  </a:lnTo>
                  <a:lnTo>
                    <a:pt x="428510" y="1696046"/>
                  </a:lnTo>
                  <a:lnTo>
                    <a:pt x="428510" y="1678800"/>
                  </a:lnTo>
                  <a:lnTo>
                    <a:pt x="222034" y="1678800"/>
                  </a:lnTo>
                  <a:lnTo>
                    <a:pt x="222034" y="1620761"/>
                  </a:lnTo>
                  <a:lnTo>
                    <a:pt x="428510" y="1620761"/>
                  </a:lnTo>
                  <a:lnTo>
                    <a:pt x="428510" y="1564741"/>
                  </a:lnTo>
                  <a:lnTo>
                    <a:pt x="222034" y="1564741"/>
                  </a:lnTo>
                  <a:lnTo>
                    <a:pt x="222034" y="1502105"/>
                  </a:lnTo>
                  <a:lnTo>
                    <a:pt x="426288" y="1502105"/>
                  </a:lnTo>
                  <a:lnTo>
                    <a:pt x="426288" y="1484858"/>
                  </a:lnTo>
                  <a:lnTo>
                    <a:pt x="222034" y="1484858"/>
                  </a:lnTo>
                  <a:lnTo>
                    <a:pt x="222034" y="1422514"/>
                  </a:lnTo>
                  <a:lnTo>
                    <a:pt x="428510" y="1422514"/>
                  </a:lnTo>
                  <a:lnTo>
                    <a:pt x="428510" y="1402981"/>
                  </a:lnTo>
                  <a:lnTo>
                    <a:pt x="222034" y="1402981"/>
                  </a:lnTo>
                  <a:lnTo>
                    <a:pt x="222034" y="1346949"/>
                  </a:lnTo>
                  <a:lnTo>
                    <a:pt x="428510" y="1346949"/>
                  </a:lnTo>
                  <a:lnTo>
                    <a:pt x="428510" y="1327696"/>
                  </a:lnTo>
                  <a:lnTo>
                    <a:pt x="222034" y="1327696"/>
                  </a:lnTo>
                  <a:lnTo>
                    <a:pt x="222034" y="1273683"/>
                  </a:lnTo>
                  <a:lnTo>
                    <a:pt x="428510" y="1273683"/>
                  </a:lnTo>
                  <a:lnTo>
                    <a:pt x="428510" y="1254429"/>
                  </a:lnTo>
                  <a:lnTo>
                    <a:pt x="222034" y="1254429"/>
                  </a:lnTo>
                  <a:lnTo>
                    <a:pt x="222034" y="1200416"/>
                  </a:lnTo>
                  <a:lnTo>
                    <a:pt x="428510" y="1200416"/>
                  </a:lnTo>
                  <a:lnTo>
                    <a:pt x="428510" y="1180884"/>
                  </a:lnTo>
                  <a:lnTo>
                    <a:pt x="222034" y="1180884"/>
                  </a:lnTo>
                  <a:lnTo>
                    <a:pt x="222034" y="1131455"/>
                  </a:lnTo>
                  <a:lnTo>
                    <a:pt x="428510" y="1131455"/>
                  </a:lnTo>
                  <a:lnTo>
                    <a:pt x="428510" y="1111923"/>
                  </a:lnTo>
                  <a:lnTo>
                    <a:pt x="222034" y="1111923"/>
                  </a:lnTo>
                  <a:lnTo>
                    <a:pt x="222034" y="1055903"/>
                  </a:lnTo>
                  <a:lnTo>
                    <a:pt x="428510" y="1055903"/>
                  </a:lnTo>
                  <a:lnTo>
                    <a:pt x="428510" y="1036650"/>
                  </a:lnTo>
                  <a:lnTo>
                    <a:pt x="222034" y="1036650"/>
                  </a:lnTo>
                  <a:lnTo>
                    <a:pt x="222034" y="982637"/>
                  </a:lnTo>
                  <a:lnTo>
                    <a:pt x="428510" y="982637"/>
                  </a:lnTo>
                  <a:lnTo>
                    <a:pt x="428510" y="963383"/>
                  </a:lnTo>
                  <a:lnTo>
                    <a:pt x="222034" y="963383"/>
                  </a:lnTo>
                  <a:lnTo>
                    <a:pt x="222034" y="909370"/>
                  </a:lnTo>
                  <a:lnTo>
                    <a:pt x="428510" y="909370"/>
                  </a:lnTo>
                  <a:lnTo>
                    <a:pt x="428510" y="890117"/>
                  </a:lnTo>
                  <a:lnTo>
                    <a:pt x="222034" y="890117"/>
                  </a:lnTo>
                  <a:lnTo>
                    <a:pt x="222034" y="834085"/>
                  </a:lnTo>
                  <a:lnTo>
                    <a:pt x="428510" y="834085"/>
                  </a:lnTo>
                  <a:lnTo>
                    <a:pt x="428510" y="778065"/>
                  </a:lnTo>
                  <a:lnTo>
                    <a:pt x="222034" y="778065"/>
                  </a:lnTo>
                  <a:lnTo>
                    <a:pt x="222034" y="715429"/>
                  </a:lnTo>
                  <a:lnTo>
                    <a:pt x="426288" y="715429"/>
                  </a:lnTo>
                  <a:lnTo>
                    <a:pt x="426288" y="698182"/>
                  </a:lnTo>
                  <a:lnTo>
                    <a:pt x="222034" y="698182"/>
                  </a:lnTo>
                  <a:lnTo>
                    <a:pt x="222034" y="635838"/>
                  </a:lnTo>
                  <a:lnTo>
                    <a:pt x="428510" y="635838"/>
                  </a:lnTo>
                  <a:lnTo>
                    <a:pt x="428510" y="616305"/>
                  </a:lnTo>
                  <a:lnTo>
                    <a:pt x="222034" y="616305"/>
                  </a:lnTo>
                  <a:lnTo>
                    <a:pt x="222034" y="560273"/>
                  </a:lnTo>
                  <a:lnTo>
                    <a:pt x="428510" y="560273"/>
                  </a:lnTo>
                  <a:lnTo>
                    <a:pt x="428510" y="541020"/>
                  </a:lnTo>
                  <a:lnTo>
                    <a:pt x="222034" y="541020"/>
                  </a:lnTo>
                  <a:lnTo>
                    <a:pt x="222034" y="487006"/>
                  </a:lnTo>
                  <a:lnTo>
                    <a:pt x="428510" y="487006"/>
                  </a:lnTo>
                  <a:lnTo>
                    <a:pt x="428510" y="467753"/>
                  </a:lnTo>
                  <a:lnTo>
                    <a:pt x="222034" y="467753"/>
                  </a:lnTo>
                  <a:lnTo>
                    <a:pt x="222034" y="413740"/>
                  </a:lnTo>
                  <a:lnTo>
                    <a:pt x="428510" y="413740"/>
                  </a:lnTo>
                  <a:lnTo>
                    <a:pt x="428510" y="394487"/>
                  </a:lnTo>
                  <a:lnTo>
                    <a:pt x="222034" y="394487"/>
                  </a:lnTo>
                  <a:lnTo>
                    <a:pt x="222034" y="344792"/>
                  </a:lnTo>
                  <a:lnTo>
                    <a:pt x="428510" y="344792"/>
                  </a:lnTo>
                  <a:lnTo>
                    <a:pt x="428510" y="325247"/>
                  </a:lnTo>
                  <a:lnTo>
                    <a:pt x="222034" y="325247"/>
                  </a:lnTo>
                  <a:lnTo>
                    <a:pt x="222034" y="269227"/>
                  </a:lnTo>
                  <a:lnTo>
                    <a:pt x="428510" y="269227"/>
                  </a:lnTo>
                  <a:lnTo>
                    <a:pt x="428510" y="249974"/>
                  </a:lnTo>
                  <a:lnTo>
                    <a:pt x="222034" y="249974"/>
                  </a:lnTo>
                  <a:lnTo>
                    <a:pt x="222034" y="195961"/>
                  </a:lnTo>
                  <a:lnTo>
                    <a:pt x="428510" y="195961"/>
                  </a:lnTo>
                  <a:lnTo>
                    <a:pt x="428510" y="176707"/>
                  </a:lnTo>
                  <a:lnTo>
                    <a:pt x="222034" y="176707"/>
                  </a:lnTo>
                  <a:lnTo>
                    <a:pt x="222034" y="122694"/>
                  </a:lnTo>
                  <a:lnTo>
                    <a:pt x="428510" y="122694"/>
                  </a:lnTo>
                  <a:lnTo>
                    <a:pt x="428510" y="103441"/>
                  </a:lnTo>
                  <a:lnTo>
                    <a:pt x="222034" y="103441"/>
                  </a:lnTo>
                  <a:lnTo>
                    <a:pt x="222034" y="47409"/>
                  </a:lnTo>
                  <a:lnTo>
                    <a:pt x="428510" y="47409"/>
                  </a:lnTo>
                  <a:lnTo>
                    <a:pt x="428510" y="0"/>
                  </a:lnTo>
                  <a:close/>
                </a:path>
              </a:pathLst>
            </a:custGeom>
            <a:solidFill>
              <a:srgbClr val="D4C5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64281" y="5704509"/>
              <a:ext cx="428625" cy="806450"/>
            </a:xfrm>
            <a:custGeom>
              <a:avLst/>
              <a:gdLst/>
              <a:ahLst/>
              <a:cxnLst/>
              <a:rect l="l" t="t" r="r" b="b"/>
              <a:pathLst>
                <a:path w="428625" h="806450">
                  <a:moveTo>
                    <a:pt x="426288" y="786650"/>
                  </a:moveTo>
                  <a:lnTo>
                    <a:pt x="0" y="786650"/>
                  </a:lnTo>
                  <a:lnTo>
                    <a:pt x="0" y="806043"/>
                  </a:lnTo>
                  <a:lnTo>
                    <a:pt x="426288" y="806043"/>
                  </a:lnTo>
                  <a:lnTo>
                    <a:pt x="426288" y="786650"/>
                  </a:lnTo>
                  <a:close/>
                </a:path>
                <a:path w="428625" h="806450">
                  <a:moveTo>
                    <a:pt x="426288" y="0"/>
                  </a:moveTo>
                  <a:lnTo>
                    <a:pt x="0" y="0"/>
                  </a:lnTo>
                  <a:lnTo>
                    <a:pt x="0" y="19392"/>
                  </a:lnTo>
                  <a:lnTo>
                    <a:pt x="426288" y="19392"/>
                  </a:lnTo>
                  <a:lnTo>
                    <a:pt x="426288" y="0"/>
                  </a:lnTo>
                  <a:close/>
                </a:path>
                <a:path w="428625" h="806450">
                  <a:moveTo>
                    <a:pt x="428510" y="706894"/>
                  </a:moveTo>
                  <a:lnTo>
                    <a:pt x="0" y="706894"/>
                  </a:lnTo>
                  <a:lnTo>
                    <a:pt x="0" y="724154"/>
                  </a:lnTo>
                  <a:lnTo>
                    <a:pt x="428510" y="724154"/>
                  </a:lnTo>
                  <a:lnTo>
                    <a:pt x="428510" y="706894"/>
                  </a:lnTo>
                  <a:close/>
                </a:path>
                <a:path w="428625" h="806450">
                  <a:moveTo>
                    <a:pt x="428510" y="631469"/>
                  </a:moveTo>
                  <a:lnTo>
                    <a:pt x="0" y="631469"/>
                  </a:lnTo>
                  <a:lnTo>
                    <a:pt x="0" y="648703"/>
                  </a:lnTo>
                  <a:lnTo>
                    <a:pt x="428510" y="648703"/>
                  </a:lnTo>
                  <a:lnTo>
                    <a:pt x="428510" y="631469"/>
                  </a:lnTo>
                  <a:close/>
                </a:path>
                <a:path w="428625" h="806450">
                  <a:moveTo>
                    <a:pt x="428510" y="558203"/>
                  </a:moveTo>
                  <a:lnTo>
                    <a:pt x="0" y="558203"/>
                  </a:lnTo>
                  <a:lnTo>
                    <a:pt x="0" y="575437"/>
                  </a:lnTo>
                  <a:lnTo>
                    <a:pt x="428510" y="575437"/>
                  </a:lnTo>
                  <a:lnTo>
                    <a:pt x="428510" y="558203"/>
                  </a:lnTo>
                  <a:close/>
                </a:path>
                <a:path w="428625" h="806450">
                  <a:moveTo>
                    <a:pt x="428510" y="484911"/>
                  </a:moveTo>
                  <a:lnTo>
                    <a:pt x="0" y="484911"/>
                  </a:lnTo>
                  <a:lnTo>
                    <a:pt x="0" y="502145"/>
                  </a:lnTo>
                  <a:lnTo>
                    <a:pt x="428510" y="502145"/>
                  </a:lnTo>
                  <a:lnTo>
                    <a:pt x="428510" y="484911"/>
                  </a:lnTo>
                  <a:close/>
                </a:path>
                <a:path w="428625" h="806450">
                  <a:moveTo>
                    <a:pt x="428510" y="415950"/>
                  </a:moveTo>
                  <a:lnTo>
                    <a:pt x="0" y="415950"/>
                  </a:lnTo>
                  <a:lnTo>
                    <a:pt x="0" y="435343"/>
                  </a:lnTo>
                  <a:lnTo>
                    <a:pt x="428510" y="435343"/>
                  </a:lnTo>
                  <a:lnTo>
                    <a:pt x="428510" y="415950"/>
                  </a:lnTo>
                  <a:close/>
                </a:path>
                <a:path w="428625" h="806450">
                  <a:moveTo>
                    <a:pt x="428510" y="340499"/>
                  </a:moveTo>
                  <a:lnTo>
                    <a:pt x="0" y="340499"/>
                  </a:lnTo>
                  <a:lnTo>
                    <a:pt x="0" y="357771"/>
                  </a:lnTo>
                  <a:lnTo>
                    <a:pt x="428510" y="357771"/>
                  </a:lnTo>
                  <a:lnTo>
                    <a:pt x="428510" y="340499"/>
                  </a:lnTo>
                  <a:close/>
                </a:path>
                <a:path w="428625" h="806450">
                  <a:moveTo>
                    <a:pt x="428510" y="267233"/>
                  </a:moveTo>
                  <a:lnTo>
                    <a:pt x="0" y="267233"/>
                  </a:lnTo>
                  <a:lnTo>
                    <a:pt x="0" y="286626"/>
                  </a:lnTo>
                  <a:lnTo>
                    <a:pt x="428510" y="286626"/>
                  </a:lnTo>
                  <a:lnTo>
                    <a:pt x="428510" y="267233"/>
                  </a:lnTo>
                  <a:close/>
                </a:path>
                <a:path w="428625" h="806450">
                  <a:moveTo>
                    <a:pt x="428510" y="193967"/>
                  </a:moveTo>
                  <a:lnTo>
                    <a:pt x="0" y="193967"/>
                  </a:lnTo>
                  <a:lnTo>
                    <a:pt x="0" y="211213"/>
                  </a:lnTo>
                  <a:lnTo>
                    <a:pt x="428510" y="211213"/>
                  </a:lnTo>
                  <a:lnTo>
                    <a:pt x="428510" y="193967"/>
                  </a:lnTo>
                  <a:close/>
                </a:path>
                <a:path w="428625" h="806450">
                  <a:moveTo>
                    <a:pt x="428510" y="79730"/>
                  </a:moveTo>
                  <a:lnTo>
                    <a:pt x="0" y="79730"/>
                  </a:lnTo>
                  <a:lnTo>
                    <a:pt x="0" y="135763"/>
                  </a:lnTo>
                  <a:lnTo>
                    <a:pt x="428510" y="135763"/>
                  </a:lnTo>
                  <a:lnTo>
                    <a:pt x="428510" y="79730"/>
                  </a:lnTo>
                  <a:close/>
                </a:path>
              </a:pathLst>
            </a:custGeom>
            <a:solidFill>
              <a:srgbClr val="D4C5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52747" y="2422218"/>
              <a:ext cx="1727835" cy="1903095"/>
            </a:xfrm>
            <a:custGeom>
              <a:avLst/>
              <a:gdLst/>
              <a:ahLst/>
              <a:cxnLst/>
              <a:rect l="l" t="t" r="r" b="b"/>
              <a:pathLst>
                <a:path w="1727834" h="1903095">
                  <a:moveTo>
                    <a:pt x="874756" y="0"/>
                  </a:moveTo>
                  <a:lnTo>
                    <a:pt x="1169076" y="45432"/>
                  </a:lnTo>
                  <a:lnTo>
                    <a:pt x="1444244" y="145382"/>
                  </a:lnTo>
                  <a:lnTo>
                    <a:pt x="1647809" y="245333"/>
                  </a:lnTo>
                  <a:lnTo>
                    <a:pt x="1727320" y="290765"/>
                  </a:lnTo>
                  <a:lnTo>
                    <a:pt x="1549348" y="921916"/>
                  </a:lnTo>
                  <a:lnTo>
                    <a:pt x="1503060" y="1088359"/>
                  </a:lnTo>
                  <a:lnTo>
                    <a:pt x="1492519" y="1219775"/>
                  </a:lnTo>
                  <a:lnTo>
                    <a:pt x="1495293" y="1414486"/>
                  </a:lnTo>
                  <a:lnTo>
                    <a:pt x="1503060" y="1591041"/>
                  </a:lnTo>
                  <a:lnTo>
                    <a:pt x="1507499" y="1667993"/>
                  </a:lnTo>
                  <a:lnTo>
                    <a:pt x="1401730" y="1711672"/>
                  </a:lnTo>
                  <a:lnTo>
                    <a:pt x="1149225" y="1804049"/>
                  </a:lnTo>
                  <a:lnTo>
                    <a:pt x="847180" y="1887133"/>
                  </a:lnTo>
                  <a:lnTo>
                    <a:pt x="592797" y="1902933"/>
                  </a:lnTo>
                  <a:lnTo>
                    <a:pt x="523062" y="1887388"/>
                  </a:lnTo>
                  <a:lnTo>
                    <a:pt x="457021" y="1869445"/>
                  </a:lnTo>
                  <a:lnTo>
                    <a:pt x="395063" y="1849804"/>
                  </a:lnTo>
                  <a:lnTo>
                    <a:pt x="337579" y="1829163"/>
                  </a:lnTo>
                  <a:lnTo>
                    <a:pt x="284959" y="1808222"/>
                  </a:lnTo>
                  <a:lnTo>
                    <a:pt x="237593" y="1787680"/>
                  </a:lnTo>
                  <a:lnTo>
                    <a:pt x="195871" y="1768236"/>
                  </a:lnTo>
                  <a:lnTo>
                    <a:pt x="160185" y="1750590"/>
                  </a:lnTo>
                  <a:lnTo>
                    <a:pt x="93236" y="1715429"/>
                  </a:lnTo>
                  <a:lnTo>
                    <a:pt x="66059" y="1704414"/>
                  </a:lnTo>
                  <a:lnTo>
                    <a:pt x="39952" y="1690398"/>
                  </a:lnTo>
                  <a:lnTo>
                    <a:pt x="18110" y="1663143"/>
                  </a:lnTo>
                  <a:lnTo>
                    <a:pt x="3728" y="1612409"/>
                  </a:lnTo>
                  <a:lnTo>
                    <a:pt x="0" y="1527955"/>
                  </a:lnTo>
                  <a:lnTo>
                    <a:pt x="11586" y="1372776"/>
                  </a:lnTo>
                  <a:lnTo>
                    <a:pt x="32748" y="1201705"/>
                  </a:lnTo>
                  <a:lnTo>
                    <a:pt x="53078" y="1063389"/>
                  </a:lnTo>
                  <a:lnTo>
                    <a:pt x="62167" y="1006473"/>
                  </a:lnTo>
                  <a:lnTo>
                    <a:pt x="215352" y="103434"/>
                  </a:lnTo>
                  <a:lnTo>
                    <a:pt x="264682" y="87272"/>
                  </a:lnTo>
                  <a:lnTo>
                    <a:pt x="401848" y="51717"/>
                  </a:lnTo>
                  <a:lnTo>
                    <a:pt x="610617" y="16161"/>
                  </a:lnTo>
                  <a:lnTo>
                    <a:pt x="874756" y="0"/>
                  </a:lnTo>
                  <a:close/>
                </a:path>
              </a:pathLst>
            </a:custGeom>
            <a:solidFill>
              <a:srgbClr val="5A9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0674" y="3111791"/>
              <a:ext cx="2870835" cy="3746500"/>
            </a:xfrm>
            <a:custGeom>
              <a:avLst/>
              <a:gdLst/>
              <a:ahLst/>
              <a:cxnLst/>
              <a:rect l="l" t="t" r="r" b="b"/>
              <a:pathLst>
                <a:path w="2870834" h="3746500">
                  <a:moveTo>
                    <a:pt x="1465364" y="252260"/>
                  </a:moveTo>
                  <a:lnTo>
                    <a:pt x="1326591" y="121285"/>
                  </a:lnTo>
                  <a:lnTo>
                    <a:pt x="1236802" y="33959"/>
                  </a:lnTo>
                  <a:lnTo>
                    <a:pt x="1207808" y="0"/>
                  </a:lnTo>
                  <a:lnTo>
                    <a:pt x="1054595" y="135610"/>
                  </a:lnTo>
                  <a:lnTo>
                    <a:pt x="0" y="581812"/>
                  </a:lnTo>
                  <a:lnTo>
                    <a:pt x="217474" y="803910"/>
                  </a:lnTo>
                  <a:lnTo>
                    <a:pt x="1093343" y="502094"/>
                  </a:lnTo>
                  <a:lnTo>
                    <a:pt x="1283296" y="437578"/>
                  </a:lnTo>
                  <a:lnTo>
                    <a:pt x="1335163" y="401345"/>
                  </a:lnTo>
                  <a:lnTo>
                    <a:pt x="1395145" y="338455"/>
                  </a:lnTo>
                  <a:lnTo>
                    <a:pt x="1444713" y="278790"/>
                  </a:lnTo>
                  <a:lnTo>
                    <a:pt x="1465364" y="252260"/>
                  </a:lnTo>
                  <a:close/>
                </a:path>
                <a:path w="2870834" h="3746500">
                  <a:moveTo>
                    <a:pt x="2273185" y="3746208"/>
                  </a:moveTo>
                  <a:lnTo>
                    <a:pt x="2253500" y="2995739"/>
                  </a:lnTo>
                  <a:lnTo>
                    <a:pt x="1796135" y="3021596"/>
                  </a:lnTo>
                  <a:lnTo>
                    <a:pt x="1913813" y="3487128"/>
                  </a:lnTo>
                  <a:lnTo>
                    <a:pt x="1968220" y="3746208"/>
                  </a:lnTo>
                  <a:lnTo>
                    <a:pt x="2273185" y="3746208"/>
                  </a:lnTo>
                  <a:close/>
                </a:path>
                <a:path w="2870834" h="3746500">
                  <a:moveTo>
                    <a:pt x="2870746" y="3036684"/>
                  </a:moveTo>
                  <a:lnTo>
                    <a:pt x="2431135" y="3064700"/>
                  </a:lnTo>
                  <a:lnTo>
                    <a:pt x="2482202" y="3284524"/>
                  </a:lnTo>
                  <a:lnTo>
                    <a:pt x="2593175" y="3746208"/>
                  </a:lnTo>
                  <a:lnTo>
                    <a:pt x="2856547" y="3746208"/>
                  </a:lnTo>
                  <a:lnTo>
                    <a:pt x="2850743" y="3601351"/>
                  </a:lnTo>
                  <a:lnTo>
                    <a:pt x="2868523" y="3049613"/>
                  </a:lnTo>
                  <a:lnTo>
                    <a:pt x="2870746" y="3036684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54646" y="4368248"/>
              <a:ext cx="1410335" cy="1910080"/>
            </a:xfrm>
            <a:custGeom>
              <a:avLst/>
              <a:gdLst/>
              <a:ahLst/>
              <a:cxnLst/>
              <a:rect l="l" t="t" r="r" b="b"/>
              <a:pathLst>
                <a:path w="1410334" h="1910079">
                  <a:moveTo>
                    <a:pt x="1205706" y="0"/>
                  </a:moveTo>
                  <a:lnTo>
                    <a:pt x="1272312" y="316825"/>
                  </a:lnTo>
                  <a:lnTo>
                    <a:pt x="1307279" y="655461"/>
                  </a:lnTo>
                  <a:lnTo>
                    <a:pt x="1334128" y="934194"/>
                  </a:lnTo>
                  <a:lnTo>
                    <a:pt x="1367807" y="1345950"/>
                  </a:lnTo>
                  <a:lnTo>
                    <a:pt x="1386923" y="1550692"/>
                  </a:lnTo>
                  <a:lnTo>
                    <a:pt x="1409962" y="1782374"/>
                  </a:lnTo>
                  <a:lnTo>
                    <a:pt x="1302833" y="1841109"/>
                  </a:lnTo>
                  <a:lnTo>
                    <a:pt x="1194529" y="1884217"/>
                  </a:lnTo>
                  <a:lnTo>
                    <a:pt x="1072493" y="1909541"/>
                  </a:lnTo>
                  <a:lnTo>
                    <a:pt x="945933" y="1908830"/>
                  </a:lnTo>
                  <a:lnTo>
                    <a:pt x="827703" y="1892557"/>
                  </a:lnTo>
                  <a:lnTo>
                    <a:pt x="740281" y="1873456"/>
                  </a:lnTo>
                  <a:lnTo>
                    <a:pt x="706145" y="1864260"/>
                  </a:lnTo>
                  <a:lnTo>
                    <a:pt x="692830" y="1747896"/>
                  </a:lnTo>
                  <a:lnTo>
                    <a:pt x="663865" y="1755809"/>
                  </a:lnTo>
                  <a:lnTo>
                    <a:pt x="587654" y="1774024"/>
                  </a:lnTo>
                  <a:lnTo>
                    <a:pt x="480218" y="1794260"/>
                  </a:lnTo>
                  <a:lnTo>
                    <a:pt x="357580" y="1808233"/>
                  </a:lnTo>
                  <a:lnTo>
                    <a:pt x="239571" y="1803351"/>
                  </a:lnTo>
                  <a:lnTo>
                    <a:pt x="144454" y="1782105"/>
                  </a:lnTo>
                  <a:lnTo>
                    <a:pt x="80971" y="1758839"/>
                  </a:lnTo>
                  <a:lnTo>
                    <a:pt x="15712" y="1136878"/>
                  </a:lnTo>
                  <a:lnTo>
                    <a:pt x="2357" y="933207"/>
                  </a:lnTo>
                  <a:lnTo>
                    <a:pt x="0" y="712701"/>
                  </a:lnTo>
                  <a:lnTo>
                    <a:pt x="3467" y="404101"/>
                  </a:lnTo>
                  <a:lnTo>
                    <a:pt x="11234" y="10774"/>
                  </a:lnTo>
                  <a:lnTo>
                    <a:pt x="68092" y="31048"/>
                  </a:lnTo>
                  <a:lnTo>
                    <a:pt x="209662" y="75973"/>
                  </a:lnTo>
                  <a:lnTo>
                    <a:pt x="392443" y="121707"/>
                  </a:lnTo>
                  <a:lnTo>
                    <a:pt x="572933" y="144405"/>
                  </a:lnTo>
                  <a:lnTo>
                    <a:pt x="763604" y="123660"/>
                  </a:lnTo>
                  <a:lnTo>
                    <a:pt x="970920" y="73819"/>
                  </a:lnTo>
                  <a:lnTo>
                    <a:pt x="1137435" y="23169"/>
                  </a:lnTo>
                  <a:lnTo>
                    <a:pt x="1205706" y="0"/>
                  </a:lnTo>
                  <a:close/>
                </a:path>
              </a:pathLst>
            </a:custGeom>
            <a:solidFill>
              <a:srgbClr val="9E1C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21830" y="2596620"/>
              <a:ext cx="2258060" cy="1932939"/>
            </a:xfrm>
            <a:custGeom>
              <a:avLst/>
              <a:gdLst/>
              <a:ahLst/>
              <a:cxnLst/>
              <a:rect l="l" t="t" r="r" b="b"/>
              <a:pathLst>
                <a:path w="2258059" h="1932939">
                  <a:moveTo>
                    <a:pt x="1405385" y="0"/>
                  </a:moveTo>
                  <a:lnTo>
                    <a:pt x="1725100" y="127281"/>
                  </a:lnTo>
                  <a:lnTo>
                    <a:pt x="1733601" y="124430"/>
                  </a:lnTo>
                  <a:lnTo>
                    <a:pt x="1758130" y="122361"/>
                  </a:lnTo>
                  <a:lnTo>
                    <a:pt x="1797228" y="130796"/>
                  </a:lnTo>
                  <a:lnTo>
                    <a:pt x="1849436" y="159461"/>
                  </a:lnTo>
                  <a:lnTo>
                    <a:pt x="1946983" y="256480"/>
                  </a:lnTo>
                  <a:lnTo>
                    <a:pt x="2083664" y="413054"/>
                  </a:lnTo>
                  <a:lnTo>
                    <a:pt x="2205360" y="558693"/>
                  </a:lnTo>
                  <a:lnTo>
                    <a:pt x="2257952" y="622904"/>
                  </a:lnTo>
                  <a:lnTo>
                    <a:pt x="2256599" y="644237"/>
                  </a:lnTo>
                  <a:lnTo>
                    <a:pt x="2242133" y="698109"/>
                  </a:lnTo>
                  <a:lnTo>
                    <a:pt x="2198944" y="769328"/>
                  </a:lnTo>
                  <a:lnTo>
                    <a:pt x="2111422" y="842702"/>
                  </a:lnTo>
                  <a:lnTo>
                    <a:pt x="2005411" y="900570"/>
                  </a:lnTo>
                  <a:lnTo>
                    <a:pt x="1919378" y="935434"/>
                  </a:lnTo>
                  <a:lnTo>
                    <a:pt x="1861651" y="952520"/>
                  </a:lnTo>
                  <a:lnTo>
                    <a:pt x="1840559" y="957054"/>
                  </a:lnTo>
                  <a:lnTo>
                    <a:pt x="1698470" y="696170"/>
                  </a:lnTo>
                  <a:lnTo>
                    <a:pt x="1675223" y="742994"/>
                  </a:lnTo>
                  <a:lnTo>
                    <a:pt x="1624082" y="849239"/>
                  </a:lnTo>
                  <a:lnTo>
                    <a:pt x="1572940" y="963564"/>
                  </a:lnTo>
                  <a:lnTo>
                    <a:pt x="1549693" y="1034630"/>
                  </a:lnTo>
                  <a:lnTo>
                    <a:pt x="1551432" y="1083788"/>
                  </a:lnTo>
                  <a:lnTo>
                    <a:pt x="1560819" y="1232879"/>
                  </a:lnTo>
                  <a:lnTo>
                    <a:pt x="1587450" y="1775938"/>
                  </a:lnTo>
                  <a:lnTo>
                    <a:pt x="1540930" y="1798670"/>
                  </a:lnTo>
                  <a:lnTo>
                    <a:pt x="1421770" y="1847872"/>
                  </a:lnTo>
                  <a:lnTo>
                    <a:pt x="1260567" y="1895054"/>
                  </a:lnTo>
                  <a:lnTo>
                    <a:pt x="1087919" y="1911725"/>
                  </a:lnTo>
                  <a:lnTo>
                    <a:pt x="992621" y="1924250"/>
                  </a:lnTo>
                  <a:lnTo>
                    <a:pt x="942697" y="1929603"/>
                  </a:lnTo>
                  <a:lnTo>
                    <a:pt x="891707" y="1932735"/>
                  </a:lnTo>
                  <a:lnTo>
                    <a:pt x="839988" y="1932432"/>
                  </a:lnTo>
                  <a:lnTo>
                    <a:pt x="787879" y="1927482"/>
                  </a:lnTo>
                  <a:lnTo>
                    <a:pt x="735718" y="1916674"/>
                  </a:lnTo>
                  <a:lnTo>
                    <a:pt x="441831" y="1814726"/>
                  </a:lnTo>
                  <a:lnTo>
                    <a:pt x="420456" y="1769740"/>
                  </a:lnTo>
                  <a:lnTo>
                    <a:pt x="407165" y="1721078"/>
                  </a:lnTo>
                  <a:lnTo>
                    <a:pt x="404075" y="1661701"/>
                  </a:lnTo>
                  <a:lnTo>
                    <a:pt x="410078" y="1615640"/>
                  </a:lnTo>
                  <a:lnTo>
                    <a:pt x="417127" y="1588970"/>
                  </a:lnTo>
                  <a:lnTo>
                    <a:pt x="423760" y="1559871"/>
                  </a:lnTo>
                  <a:lnTo>
                    <a:pt x="428515" y="1506521"/>
                  </a:lnTo>
                  <a:lnTo>
                    <a:pt x="428681" y="1477454"/>
                  </a:lnTo>
                  <a:lnTo>
                    <a:pt x="427318" y="1436522"/>
                  </a:lnTo>
                  <a:lnTo>
                    <a:pt x="421147" y="1328221"/>
                  </a:lnTo>
                  <a:lnTo>
                    <a:pt x="398929" y="1010083"/>
                  </a:lnTo>
                  <a:lnTo>
                    <a:pt x="393310" y="911950"/>
                  </a:lnTo>
                  <a:lnTo>
                    <a:pt x="392341" y="878281"/>
                  </a:lnTo>
                  <a:lnTo>
                    <a:pt x="392978" y="857930"/>
                  </a:lnTo>
                  <a:lnTo>
                    <a:pt x="397417" y="804996"/>
                  </a:lnTo>
                  <a:lnTo>
                    <a:pt x="398526" y="745409"/>
                  </a:lnTo>
                  <a:lnTo>
                    <a:pt x="397417" y="676632"/>
                  </a:lnTo>
                  <a:lnTo>
                    <a:pt x="317495" y="799604"/>
                  </a:lnTo>
                  <a:lnTo>
                    <a:pt x="295744" y="790329"/>
                  </a:lnTo>
                  <a:lnTo>
                    <a:pt x="243396" y="765701"/>
                  </a:lnTo>
                  <a:lnTo>
                    <a:pt x="179807" y="730514"/>
                  </a:lnTo>
                  <a:lnTo>
                    <a:pt x="124335" y="689562"/>
                  </a:lnTo>
                  <a:lnTo>
                    <a:pt x="80553" y="631941"/>
                  </a:lnTo>
                  <a:lnTo>
                    <a:pt x="40519" y="559802"/>
                  </a:lnTo>
                  <a:lnTo>
                    <a:pt x="11309" y="498168"/>
                  </a:lnTo>
                  <a:lnTo>
                    <a:pt x="0" y="472062"/>
                  </a:lnTo>
                  <a:lnTo>
                    <a:pt x="213137" y="291268"/>
                  </a:lnTo>
                  <a:lnTo>
                    <a:pt x="369037" y="162002"/>
                  </a:lnTo>
                  <a:lnTo>
                    <a:pt x="459585" y="92803"/>
                  </a:lnTo>
                  <a:lnTo>
                    <a:pt x="498789" y="75649"/>
                  </a:lnTo>
                  <a:lnTo>
                    <a:pt x="541736" y="61162"/>
                  </a:lnTo>
                  <a:lnTo>
                    <a:pt x="590577" y="47407"/>
                  </a:lnTo>
                  <a:lnTo>
                    <a:pt x="621676" y="47407"/>
                  </a:lnTo>
                  <a:lnTo>
                    <a:pt x="757108" y="12929"/>
                  </a:lnTo>
                  <a:lnTo>
                    <a:pt x="990214" y="163771"/>
                  </a:lnTo>
                  <a:lnTo>
                    <a:pt x="1405385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63882" y="3303708"/>
              <a:ext cx="1231900" cy="1687830"/>
            </a:xfrm>
            <a:custGeom>
              <a:avLst/>
              <a:gdLst/>
              <a:ahLst/>
              <a:cxnLst/>
              <a:rect l="l" t="t" r="r" b="b"/>
              <a:pathLst>
                <a:path w="1231900" h="1687829">
                  <a:moveTo>
                    <a:pt x="1089258" y="0"/>
                  </a:moveTo>
                  <a:lnTo>
                    <a:pt x="1111459" y="50078"/>
                  </a:lnTo>
                  <a:lnTo>
                    <a:pt x="1160304" y="163160"/>
                  </a:lnTo>
                  <a:lnTo>
                    <a:pt x="1209148" y="283515"/>
                  </a:lnTo>
                  <a:lnTo>
                    <a:pt x="1231350" y="355411"/>
                  </a:lnTo>
                  <a:lnTo>
                    <a:pt x="1229338" y="385777"/>
                  </a:lnTo>
                  <a:lnTo>
                    <a:pt x="1206998" y="456098"/>
                  </a:lnTo>
                  <a:lnTo>
                    <a:pt x="1182506" y="491313"/>
                  </a:lnTo>
                  <a:lnTo>
                    <a:pt x="1136868" y="530968"/>
                  </a:lnTo>
                  <a:lnTo>
                    <a:pt x="1054228" y="596279"/>
                  </a:lnTo>
                  <a:lnTo>
                    <a:pt x="765601" y="817927"/>
                  </a:lnTo>
                  <a:lnTo>
                    <a:pt x="735357" y="841790"/>
                  </a:lnTo>
                  <a:lnTo>
                    <a:pt x="679591" y="890673"/>
                  </a:lnTo>
                  <a:lnTo>
                    <a:pt x="646048" y="926333"/>
                  </a:lnTo>
                  <a:lnTo>
                    <a:pt x="620411" y="966443"/>
                  </a:lnTo>
                  <a:lnTo>
                    <a:pt x="607460" y="1012823"/>
                  </a:lnTo>
                  <a:lnTo>
                    <a:pt x="608315" y="1054424"/>
                  </a:lnTo>
                  <a:lnTo>
                    <a:pt x="617483" y="1100476"/>
                  </a:lnTo>
                  <a:lnTo>
                    <a:pt x="628890" y="1149220"/>
                  </a:lnTo>
                  <a:lnTo>
                    <a:pt x="636460" y="1198892"/>
                  </a:lnTo>
                  <a:lnTo>
                    <a:pt x="634120" y="1247734"/>
                  </a:lnTo>
                  <a:lnTo>
                    <a:pt x="623875" y="1290231"/>
                  </a:lnTo>
                  <a:lnTo>
                    <a:pt x="607879" y="1343892"/>
                  </a:lnTo>
                  <a:lnTo>
                    <a:pt x="588269" y="1403247"/>
                  </a:lnTo>
                  <a:lnTo>
                    <a:pt x="567184" y="1462830"/>
                  </a:lnTo>
                  <a:lnTo>
                    <a:pt x="546760" y="1517171"/>
                  </a:lnTo>
                  <a:lnTo>
                    <a:pt x="529133" y="1560805"/>
                  </a:lnTo>
                  <a:lnTo>
                    <a:pt x="499551" y="1621023"/>
                  </a:lnTo>
                  <a:lnTo>
                    <a:pt x="486191" y="1653178"/>
                  </a:lnTo>
                  <a:lnTo>
                    <a:pt x="474248" y="1687387"/>
                  </a:lnTo>
                  <a:lnTo>
                    <a:pt x="464469" y="1679946"/>
                  </a:lnTo>
                  <a:lnTo>
                    <a:pt x="444288" y="1655333"/>
                  </a:lnTo>
                  <a:lnTo>
                    <a:pt x="427436" y="1610114"/>
                  </a:lnTo>
                  <a:lnTo>
                    <a:pt x="427644" y="1540855"/>
                  </a:lnTo>
                  <a:lnTo>
                    <a:pt x="433870" y="1484086"/>
                  </a:lnTo>
                  <a:lnTo>
                    <a:pt x="433068" y="1427257"/>
                  </a:lnTo>
                  <a:lnTo>
                    <a:pt x="425976" y="1372465"/>
                  </a:lnTo>
                  <a:lnTo>
                    <a:pt x="413334" y="1321806"/>
                  </a:lnTo>
                  <a:lnTo>
                    <a:pt x="395880" y="1277376"/>
                  </a:lnTo>
                  <a:lnTo>
                    <a:pt x="374353" y="1241269"/>
                  </a:lnTo>
                  <a:lnTo>
                    <a:pt x="339938" y="1195709"/>
                  </a:lnTo>
                  <a:lnTo>
                    <a:pt x="303863" y="1156406"/>
                  </a:lnTo>
                  <a:lnTo>
                    <a:pt x="266957" y="1128821"/>
                  </a:lnTo>
                  <a:lnTo>
                    <a:pt x="230045" y="1118412"/>
                  </a:lnTo>
                  <a:lnTo>
                    <a:pt x="190458" y="1118075"/>
                  </a:lnTo>
                  <a:lnTo>
                    <a:pt x="148167" y="1115718"/>
                  </a:lnTo>
                  <a:lnTo>
                    <a:pt x="107956" y="1109321"/>
                  </a:lnTo>
                  <a:lnTo>
                    <a:pt x="44196" y="1074473"/>
                  </a:lnTo>
                  <a:lnTo>
                    <a:pt x="16064" y="1043799"/>
                  </a:lnTo>
                  <a:lnTo>
                    <a:pt x="0" y="1011106"/>
                  </a:lnTo>
                  <a:lnTo>
                    <a:pt x="5786" y="982654"/>
                  </a:lnTo>
                  <a:lnTo>
                    <a:pt x="35316" y="965298"/>
                  </a:lnTo>
                  <a:lnTo>
                    <a:pt x="78787" y="960276"/>
                  </a:lnTo>
                  <a:lnTo>
                    <a:pt x="128499" y="965366"/>
                  </a:lnTo>
                  <a:lnTo>
                    <a:pt x="176754" y="978345"/>
                  </a:lnTo>
                  <a:lnTo>
                    <a:pt x="229764" y="980865"/>
                  </a:lnTo>
                  <a:lnTo>
                    <a:pt x="287770" y="964593"/>
                  </a:lnTo>
                  <a:lnTo>
                    <a:pt x="339113" y="942260"/>
                  </a:lnTo>
                  <a:lnTo>
                    <a:pt x="395682" y="911618"/>
                  </a:lnTo>
                  <a:lnTo>
                    <a:pt x="430531" y="882775"/>
                  </a:lnTo>
                  <a:lnTo>
                    <a:pt x="470925" y="844828"/>
                  </a:lnTo>
                  <a:lnTo>
                    <a:pt x="511107" y="802532"/>
                  </a:lnTo>
                  <a:lnTo>
                    <a:pt x="545322" y="760644"/>
                  </a:lnTo>
                  <a:lnTo>
                    <a:pt x="581211" y="702048"/>
                  </a:lnTo>
                  <a:lnTo>
                    <a:pt x="658098" y="559678"/>
                  </a:lnTo>
                  <a:lnTo>
                    <a:pt x="687591" y="506873"/>
                  </a:lnTo>
                  <a:lnTo>
                    <a:pt x="718067" y="455219"/>
                  </a:lnTo>
                  <a:lnTo>
                    <a:pt x="748954" y="407009"/>
                  </a:lnTo>
                  <a:lnTo>
                    <a:pt x="779681" y="364538"/>
                  </a:lnTo>
                  <a:lnTo>
                    <a:pt x="809679" y="330101"/>
                  </a:lnTo>
                  <a:lnTo>
                    <a:pt x="838377" y="305993"/>
                  </a:lnTo>
                  <a:lnTo>
                    <a:pt x="798401" y="213189"/>
                  </a:lnTo>
                  <a:lnTo>
                    <a:pt x="822341" y="203043"/>
                  </a:lnTo>
                  <a:lnTo>
                    <a:pt x="876673" y="178783"/>
                  </a:lnTo>
                  <a:lnTo>
                    <a:pt x="935166" y="149674"/>
                  </a:lnTo>
                  <a:lnTo>
                    <a:pt x="971589" y="124983"/>
                  </a:lnTo>
                  <a:lnTo>
                    <a:pt x="1089258" y="0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717317" y="6853230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21281" y="0"/>
                  </a:moveTo>
                  <a:lnTo>
                    <a:pt x="22508" y="4767"/>
                  </a:lnTo>
                  <a:lnTo>
                    <a:pt x="0" y="4767"/>
                  </a:lnTo>
                  <a:lnTo>
                    <a:pt x="21281" y="0"/>
                  </a:lnTo>
                  <a:close/>
                </a:path>
              </a:pathLst>
            </a:custGeom>
            <a:solidFill>
              <a:srgbClr val="20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94551" y="853395"/>
              <a:ext cx="1655445" cy="1671320"/>
            </a:xfrm>
            <a:custGeom>
              <a:avLst/>
              <a:gdLst/>
              <a:ahLst/>
              <a:cxnLst/>
              <a:rect l="l" t="t" r="r" b="b"/>
              <a:pathLst>
                <a:path w="1655445" h="1671320">
                  <a:moveTo>
                    <a:pt x="572084" y="0"/>
                  </a:moveTo>
                  <a:lnTo>
                    <a:pt x="623472" y="332"/>
                  </a:lnTo>
                  <a:lnTo>
                    <a:pt x="675080" y="1742"/>
                  </a:lnTo>
                  <a:lnTo>
                    <a:pt x="726658" y="4425"/>
                  </a:lnTo>
                  <a:lnTo>
                    <a:pt x="777957" y="8576"/>
                  </a:lnTo>
                  <a:lnTo>
                    <a:pt x="828727" y="14387"/>
                  </a:lnTo>
                  <a:lnTo>
                    <a:pt x="878720" y="22055"/>
                  </a:lnTo>
                  <a:lnTo>
                    <a:pt x="927685" y="31773"/>
                  </a:lnTo>
                  <a:lnTo>
                    <a:pt x="975373" y="43735"/>
                  </a:lnTo>
                  <a:lnTo>
                    <a:pt x="1021535" y="58136"/>
                  </a:lnTo>
                  <a:lnTo>
                    <a:pt x="1065921" y="75171"/>
                  </a:lnTo>
                  <a:lnTo>
                    <a:pt x="1108282" y="95034"/>
                  </a:lnTo>
                  <a:lnTo>
                    <a:pt x="1148369" y="117918"/>
                  </a:lnTo>
                  <a:lnTo>
                    <a:pt x="1185931" y="144020"/>
                  </a:lnTo>
                  <a:lnTo>
                    <a:pt x="1220719" y="173532"/>
                  </a:lnTo>
                  <a:lnTo>
                    <a:pt x="1252485" y="206650"/>
                  </a:lnTo>
                  <a:lnTo>
                    <a:pt x="1350719" y="408805"/>
                  </a:lnTo>
                  <a:lnTo>
                    <a:pt x="1402334" y="660252"/>
                  </a:lnTo>
                  <a:lnTo>
                    <a:pt x="1422313" y="874529"/>
                  </a:lnTo>
                  <a:lnTo>
                    <a:pt x="1425643" y="965168"/>
                  </a:lnTo>
                  <a:lnTo>
                    <a:pt x="1450450" y="958286"/>
                  </a:lnTo>
                  <a:lnTo>
                    <a:pt x="1507521" y="943943"/>
                  </a:lnTo>
                  <a:lnTo>
                    <a:pt x="1570834" y="931592"/>
                  </a:lnTo>
                  <a:lnTo>
                    <a:pt x="1614365" y="930690"/>
                  </a:lnTo>
                  <a:lnTo>
                    <a:pt x="1625619" y="940040"/>
                  </a:lnTo>
                  <a:lnTo>
                    <a:pt x="1636965" y="961252"/>
                  </a:lnTo>
                  <a:lnTo>
                    <a:pt x="1646765" y="991828"/>
                  </a:lnTo>
                  <a:lnTo>
                    <a:pt x="1653380" y="1029270"/>
                  </a:lnTo>
                  <a:lnTo>
                    <a:pt x="1655173" y="1071081"/>
                  </a:lnTo>
                  <a:lnTo>
                    <a:pt x="1650504" y="1114762"/>
                  </a:lnTo>
                  <a:lnTo>
                    <a:pt x="1637735" y="1157816"/>
                  </a:lnTo>
                  <a:lnTo>
                    <a:pt x="1615228" y="1197744"/>
                  </a:lnTo>
                  <a:lnTo>
                    <a:pt x="1581343" y="1232049"/>
                  </a:lnTo>
                  <a:lnTo>
                    <a:pt x="1534444" y="1258232"/>
                  </a:lnTo>
                  <a:lnTo>
                    <a:pt x="1428633" y="1287795"/>
                  </a:lnTo>
                  <a:lnTo>
                    <a:pt x="1369034" y="1281397"/>
                  </a:lnTo>
                  <a:lnTo>
                    <a:pt x="1342741" y="1261263"/>
                  </a:lnTo>
                  <a:lnTo>
                    <a:pt x="1336845" y="1249613"/>
                  </a:lnTo>
                  <a:lnTo>
                    <a:pt x="1313810" y="1278421"/>
                  </a:lnTo>
                  <a:lnTo>
                    <a:pt x="1254142" y="1349060"/>
                  </a:lnTo>
                  <a:lnTo>
                    <a:pt x="1171993" y="1437855"/>
                  </a:lnTo>
                  <a:lnTo>
                    <a:pt x="1081516" y="1521128"/>
                  </a:lnTo>
                  <a:lnTo>
                    <a:pt x="1043886" y="1548289"/>
                  </a:lnTo>
                  <a:lnTo>
                    <a:pt x="1002154" y="1572712"/>
                  </a:lnTo>
                  <a:lnTo>
                    <a:pt x="957145" y="1594401"/>
                  </a:lnTo>
                  <a:lnTo>
                    <a:pt x="909685" y="1613359"/>
                  </a:lnTo>
                  <a:lnTo>
                    <a:pt x="860601" y="1629590"/>
                  </a:lnTo>
                  <a:lnTo>
                    <a:pt x="810717" y="1643098"/>
                  </a:lnTo>
                  <a:lnTo>
                    <a:pt x="760861" y="1653885"/>
                  </a:lnTo>
                  <a:lnTo>
                    <a:pt x="711857" y="1661955"/>
                  </a:lnTo>
                  <a:lnTo>
                    <a:pt x="664532" y="1667312"/>
                  </a:lnTo>
                  <a:lnTo>
                    <a:pt x="619712" y="1669958"/>
                  </a:lnTo>
                  <a:lnTo>
                    <a:pt x="574953" y="1670881"/>
                  </a:lnTo>
                  <a:lnTo>
                    <a:pt x="535455" y="1669994"/>
                  </a:lnTo>
                  <a:lnTo>
                    <a:pt x="463695" y="1658111"/>
                  </a:lnTo>
                  <a:lnTo>
                    <a:pt x="427157" y="1644774"/>
                  </a:lnTo>
                  <a:lnTo>
                    <a:pt x="387329" y="1624945"/>
                  </a:lnTo>
                  <a:lnTo>
                    <a:pt x="342074" y="1597455"/>
                  </a:lnTo>
                  <a:lnTo>
                    <a:pt x="289255" y="1561132"/>
                  </a:lnTo>
                  <a:lnTo>
                    <a:pt x="226733" y="1514807"/>
                  </a:lnTo>
                  <a:lnTo>
                    <a:pt x="176625" y="1471002"/>
                  </a:lnTo>
                  <a:lnTo>
                    <a:pt x="136987" y="1423905"/>
                  </a:lnTo>
                  <a:lnTo>
                    <a:pt x="106726" y="1374700"/>
                  </a:lnTo>
                  <a:lnTo>
                    <a:pt x="84753" y="1324569"/>
                  </a:lnTo>
                  <a:lnTo>
                    <a:pt x="69976" y="1274695"/>
                  </a:lnTo>
                  <a:lnTo>
                    <a:pt x="61304" y="1226259"/>
                  </a:lnTo>
                  <a:lnTo>
                    <a:pt x="57645" y="1180445"/>
                  </a:lnTo>
                  <a:lnTo>
                    <a:pt x="57910" y="1138435"/>
                  </a:lnTo>
                  <a:lnTo>
                    <a:pt x="61006" y="1101411"/>
                  </a:lnTo>
                  <a:lnTo>
                    <a:pt x="65843" y="1070557"/>
                  </a:lnTo>
                  <a:lnTo>
                    <a:pt x="71329" y="1047054"/>
                  </a:lnTo>
                  <a:lnTo>
                    <a:pt x="80448" y="983507"/>
                  </a:lnTo>
                  <a:lnTo>
                    <a:pt x="81038" y="915139"/>
                  </a:lnTo>
                  <a:lnTo>
                    <a:pt x="77882" y="860508"/>
                  </a:lnTo>
                  <a:lnTo>
                    <a:pt x="75767" y="838174"/>
                  </a:lnTo>
                  <a:lnTo>
                    <a:pt x="4064" y="608647"/>
                  </a:lnTo>
                  <a:lnTo>
                    <a:pt x="0" y="389707"/>
                  </a:lnTo>
                  <a:lnTo>
                    <a:pt x="25490" y="225770"/>
                  </a:lnTo>
                  <a:lnTo>
                    <a:pt x="42449" y="161254"/>
                  </a:lnTo>
                  <a:lnTo>
                    <a:pt x="150141" y="85617"/>
                  </a:lnTo>
                  <a:lnTo>
                    <a:pt x="284122" y="31314"/>
                  </a:lnTo>
                  <a:lnTo>
                    <a:pt x="470965" y="1792"/>
                  </a:lnTo>
                  <a:lnTo>
                    <a:pt x="521165" y="551"/>
                  </a:lnTo>
                  <a:lnTo>
                    <a:pt x="572084" y="0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46260" y="367893"/>
              <a:ext cx="2082800" cy="1638300"/>
            </a:xfrm>
            <a:custGeom>
              <a:avLst/>
              <a:gdLst/>
              <a:ahLst/>
              <a:cxnLst/>
              <a:rect l="l" t="t" r="r" b="b"/>
              <a:pathLst>
                <a:path w="2082800" h="1638300">
                  <a:moveTo>
                    <a:pt x="734898" y="1166228"/>
                  </a:moveTo>
                  <a:lnTo>
                    <a:pt x="730935" y="1145133"/>
                  </a:lnTo>
                  <a:lnTo>
                    <a:pt x="711568" y="1099362"/>
                  </a:lnTo>
                  <a:lnTo>
                    <a:pt x="665556" y="1055204"/>
                  </a:lnTo>
                  <a:lnTo>
                    <a:pt x="581672" y="1038948"/>
                  </a:lnTo>
                  <a:lnTo>
                    <a:pt x="488670" y="1067015"/>
                  </a:lnTo>
                  <a:lnTo>
                    <a:pt x="420446" y="1122311"/>
                  </a:lnTo>
                  <a:lnTo>
                    <a:pt x="378434" y="1176362"/>
                  </a:lnTo>
                  <a:lnTo>
                    <a:pt x="364109" y="1200708"/>
                  </a:lnTo>
                  <a:lnTo>
                    <a:pt x="405180" y="1183208"/>
                  </a:lnTo>
                  <a:lnTo>
                    <a:pt x="504532" y="1151153"/>
                  </a:lnTo>
                  <a:lnTo>
                    <a:pt x="626376" y="1135253"/>
                  </a:lnTo>
                  <a:lnTo>
                    <a:pt x="734898" y="1166228"/>
                  </a:lnTo>
                  <a:close/>
                </a:path>
                <a:path w="2082800" h="1638300">
                  <a:moveTo>
                    <a:pt x="1241285" y="863600"/>
                  </a:moveTo>
                  <a:lnTo>
                    <a:pt x="1238973" y="863600"/>
                  </a:lnTo>
                  <a:lnTo>
                    <a:pt x="1228725" y="866152"/>
                  </a:lnTo>
                  <a:lnTo>
                    <a:pt x="1241285" y="863600"/>
                  </a:lnTo>
                  <a:close/>
                </a:path>
                <a:path w="2082800" h="1638300">
                  <a:moveTo>
                    <a:pt x="1403172" y="1226566"/>
                  </a:moveTo>
                  <a:lnTo>
                    <a:pt x="1388491" y="1202194"/>
                  </a:lnTo>
                  <a:lnTo>
                    <a:pt x="1345717" y="1147914"/>
                  </a:lnTo>
                  <a:lnTo>
                    <a:pt x="1276705" y="1092022"/>
                  </a:lnTo>
                  <a:lnTo>
                    <a:pt x="1183347" y="1062799"/>
                  </a:lnTo>
                  <a:lnTo>
                    <a:pt x="1100759" y="1080211"/>
                  </a:lnTo>
                  <a:lnTo>
                    <a:pt x="1055420" y="1124966"/>
                  </a:lnTo>
                  <a:lnTo>
                    <a:pt x="1036307" y="1170965"/>
                  </a:lnTo>
                  <a:lnTo>
                    <a:pt x="1032383" y="1192085"/>
                  </a:lnTo>
                  <a:lnTo>
                    <a:pt x="1139964" y="1161110"/>
                  </a:lnTo>
                  <a:lnTo>
                    <a:pt x="1261910" y="1177010"/>
                  </a:lnTo>
                  <a:lnTo>
                    <a:pt x="1361782" y="1209065"/>
                  </a:lnTo>
                  <a:lnTo>
                    <a:pt x="1403172" y="1226566"/>
                  </a:lnTo>
                  <a:close/>
                </a:path>
                <a:path w="2082800" h="1638300">
                  <a:moveTo>
                    <a:pt x="2082228" y="723900"/>
                  </a:moveTo>
                  <a:lnTo>
                    <a:pt x="2076386" y="673100"/>
                  </a:lnTo>
                  <a:lnTo>
                    <a:pt x="2061565" y="642480"/>
                  </a:lnTo>
                  <a:lnTo>
                    <a:pt x="2050910" y="618363"/>
                  </a:lnTo>
                  <a:lnTo>
                    <a:pt x="2026691" y="590092"/>
                  </a:lnTo>
                  <a:lnTo>
                    <a:pt x="2022602" y="584200"/>
                  </a:lnTo>
                  <a:lnTo>
                    <a:pt x="2025154" y="571500"/>
                  </a:lnTo>
                  <a:lnTo>
                    <a:pt x="2027631" y="546100"/>
                  </a:lnTo>
                  <a:lnTo>
                    <a:pt x="2024976" y="482600"/>
                  </a:lnTo>
                  <a:lnTo>
                    <a:pt x="2016213" y="444500"/>
                  </a:lnTo>
                  <a:lnTo>
                    <a:pt x="2000059" y="406400"/>
                  </a:lnTo>
                  <a:lnTo>
                    <a:pt x="1974684" y="368300"/>
                  </a:lnTo>
                  <a:lnTo>
                    <a:pt x="1967077" y="357695"/>
                  </a:lnTo>
                  <a:lnTo>
                    <a:pt x="1961032" y="345440"/>
                  </a:lnTo>
                  <a:lnTo>
                    <a:pt x="1954809" y="340588"/>
                  </a:lnTo>
                  <a:lnTo>
                    <a:pt x="1938274" y="317500"/>
                  </a:lnTo>
                  <a:lnTo>
                    <a:pt x="1888985" y="279400"/>
                  </a:lnTo>
                  <a:lnTo>
                    <a:pt x="1836928" y="248412"/>
                  </a:lnTo>
                  <a:lnTo>
                    <a:pt x="1822780" y="237337"/>
                  </a:lnTo>
                  <a:lnTo>
                    <a:pt x="1784807" y="218859"/>
                  </a:lnTo>
                  <a:lnTo>
                    <a:pt x="1784807" y="1437881"/>
                  </a:lnTo>
                  <a:lnTo>
                    <a:pt x="1780590" y="1447800"/>
                  </a:lnTo>
                  <a:lnTo>
                    <a:pt x="1768983" y="1447800"/>
                  </a:lnTo>
                  <a:lnTo>
                    <a:pt x="1771294" y="1446263"/>
                  </a:lnTo>
                  <a:lnTo>
                    <a:pt x="1784807" y="1437881"/>
                  </a:lnTo>
                  <a:lnTo>
                    <a:pt x="1784807" y="218859"/>
                  </a:lnTo>
                  <a:lnTo>
                    <a:pt x="1761324" y="207416"/>
                  </a:lnTo>
                  <a:lnTo>
                    <a:pt x="1733384" y="195097"/>
                  </a:lnTo>
                  <a:lnTo>
                    <a:pt x="1733384" y="1472311"/>
                  </a:lnTo>
                  <a:lnTo>
                    <a:pt x="1732305" y="1473200"/>
                  </a:lnTo>
                  <a:lnTo>
                    <a:pt x="1704124" y="1495818"/>
                  </a:lnTo>
                  <a:lnTo>
                    <a:pt x="1706359" y="1493266"/>
                  </a:lnTo>
                  <a:lnTo>
                    <a:pt x="1733384" y="1472311"/>
                  </a:lnTo>
                  <a:lnTo>
                    <a:pt x="1733384" y="195097"/>
                  </a:lnTo>
                  <a:lnTo>
                    <a:pt x="1703400" y="181851"/>
                  </a:lnTo>
                  <a:lnTo>
                    <a:pt x="1691068" y="176923"/>
                  </a:lnTo>
                  <a:lnTo>
                    <a:pt x="1691068" y="1510804"/>
                  </a:lnTo>
                  <a:lnTo>
                    <a:pt x="1684566" y="1519072"/>
                  </a:lnTo>
                  <a:lnTo>
                    <a:pt x="1685124" y="1517624"/>
                  </a:lnTo>
                  <a:lnTo>
                    <a:pt x="1691068" y="1510804"/>
                  </a:lnTo>
                  <a:lnTo>
                    <a:pt x="1691068" y="176923"/>
                  </a:lnTo>
                  <a:lnTo>
                    <a:pt x="1682737" y="173583"/>
                  </a:lnTo>
                  <a:lnTo>
                    <a:pt x="1665960" y="165100"/>
                  </a:lnTo>
                  <a:lnTo>
                    <a:pt x="1652841" y="161607"/>
                  </a:lnTo>
                  <a:lnTo>
                    <a:pt x="1648841" y="159994"/>
                  </a:lnTo>
                  <a:lnTo>
                    <a:pt x="1597469" y="141160"/>
                  </a:lnTo>
                  <a:lnTo>
                    <a:pt x="1549120" y="124688"/>
                  </a:lnTo>
                  <a:lnTo>
                    <a:pt x="1548790" y="124587"/>
                  </a:lnTo>
                  <a:lnTo>
                    <a:pt x="1548790" y="1349463"/>
                  </a:lnTo>
                  <a:lnTo>
                    <a:pt x="1544967" y="1346200"/>
                  </a:lnTo>
                  <a:lnTo>
                    <a:pt x="1543989" y="1344460"/>
                  </a:lnTo>
                  <a:lnTo>
                    <a:pt x="1548790" y="1349463"/>
                  </a:lnTo>
                  <a:lnTo>
                    <a:pt x="1548790" y="124587"/>
                  </a:lnTo>
                  <a:lnTo>
                    <a:pt x="1548041" y="124345"/>
                  </a:lnTo>
                  <a:lnTo>
                    <a:pt x="1531391" y="114300"/>
                  </a:lnTo>
                  <a:lnTo>
                    <a:pt x="1491970" y="101600"/>
                  </a:lnTo>
                  <a:lnTo>
                    <a:pt x="1452600" y="93243"/>
                  </a:lnTo>
                  <a:lnTo>
                    <a:pt x="1420520" y="82778"/>
                  </a:lnTo>
                  <a:lnTo>
                    <a:pt x="1416481" y="81330"/>
                  </a:lnTo>
                  <a:lnTo>
                    <a:pt x="1416481" y="148844"/>
                  </a:lnTo>
                  <a:lnTo>
                    <a:pt x="1414538" y="148107"/>
                  </a:lnTo>
                  <a:lnTo>
                    <a:pt x="1410017" y="143421"/>
                  </a:lnTo>
                  <a:lnTo>
                    <a:pt x="1416481" y="148844"/>
                  </a:lnTo>
                  <a:lnTo>
                    <a:pt x="1416481" y="81330"/>
                  </a:lnTo>
                  <a:lnTo>
                    <a:pt x="1415173" y="80860"/>
                  </a:lnTo>
                  <a:lnTo>
                    <a:pt x="1378470" y="63500"/>
                  </a:lnTo>
                  <a:lnTo>
                    <a:pt x="1353972" y="57188"/>
                  </a:lnTo>
                  <a:lnTo>
                    <a:pt x="1353972" y="93256"/>
                  </a:lnTo>
                  <a:lnTo>
                    <a:pt x="1333461" y="76200"/>
                  </a:lnTo>
                  <a:lnTo>
                    <a:pt x="1307680" y="50800"/>
                  </a:lnTo>
                  <a:lnTo>
                    <a:pt x="1313129" y="52527"/>
                  </a:lnTo>
                  <a:lnTo>
                    <a:pt x="1333779" y="73748"/>
                  </a:lnTo>
                  <a:lnTo>
                    <a:pt x="1353972" y="93256"/>
                  </a:lnTo>
                  <a:lnTo>
                    <a:pt x="1353972" y="57188"/>
                  </a:lnTo>
                  <a:lnTo>
                    <a:pt x="1352613" y="56832"/>
                  </a:lnTo>
                  <a:lnTo>
                    <a:pt x="1346784" y="54432"/>
                  </a:lnTo>
                  <a:lnTo>
                    <a:pt x="1313002" y="38138"/>
                  </a:lnTo>
                  <a:lnTo>
                    <a:pt x="1281061" y="19545"/>
                  </a:lnTo>
                  <a:lnTo>
                    <a:pt x="1290789" y="29552"/>
                  </a:lnTo>
                  <a:lnTo>
                    <a:pt x="1283271" y="25400"/>
                  </a:lnTo>
                  <a:lnTo>
                    <a:pt x="1252181" y="0"/>
                  </a:lnTo>
                  <a:lnTo>
                    <a:pt x="1276616" y="25400"/>
                  </a:lnTo>
                  <a:lnTo>
                    <a:pt x="1289939" y="38100"/>
                  </a:lnTo>
                  <a:lnTo>
                    <a:pt x="1299375" y="50800"/>
                  </a:lnTo>
                  <a:lnTo>
                    <a:pt x="1318247" y="76200"/>
                  </a:lnTo>
                  <a:lnTo>
                    <a:pt x="1354035" y="101600"/>
                  </a:lnTo>
                  <a:lnTo>
                    <a:pt x="1388122" y="137896"/>
                  </a:lnTo>
                  <a:lnTo>
                    <a:pt x="1365694" y="129235"/>
                  </a:lnTo>
                  <a:lnTo>
                    <a:pt x="1360563" y="127000"/>
                  </a:lnTo>
                  <a:lnTo>
                    <a:pt x="1339900" y="119951"/>
                  </a:lnTo>
                  <a:lnTo>
                    <a:pt x="1296593" y="104990"/>
                  </a:lnTo>
                  <a:lnTo>
                    <a:pt x="1296593" y="728649"/>
                  </a:lnTo>
                  <a:lnTo>
                    <a:pt x="1286649" y="739965"/>
                  </a:lnTo>
                  <a:lnTo>
                    <a:pt x="1250632" y="762000"/>
                  </a:lnTo>
                  <a:lnTo>
                    <a:pt x="1200467" y="787400"/>
                  </a:lnTo>
                  <a:lnTo>
                    <a:pt x="1094473" y="812800"/>
                  </a:lnTo>
                  <a:lnTo>
                    <a:pt x="1043127" y="812800"/>
                  </a:lnTo>
                  <a:lnTo>
                    <a:pt x="1112608" y="802843"/>
                  </a:lnTo>
                  <a:lnTo>
                    <a:pt x="1211364" y="776173"/>
                  </a:lnTo>
                  <a:lnTo>
                    <a:pt x="1296593" y="728649"/>
                  </a:lnTo>
                  <a:lnTo>
                    <a:pt x="1296593" y="104990"/>
                  </a:lnTo>
                  <a:lnTo>
                    <a:pt x="1210830" y="75361"/>
                  </a:lnTo>
                  <a:lnTo>
                    <a:pt x="1201140" y="72732"/>
                  </a:lnTo>
                  <a:lnTo>
                    <a:pt x="1201140" y="687844"/>
                  </a:lnTo>
                  <a:lnTo>
                    <a:pt x="1199896" y="688632"/>
                  </a:lnTo>
                  <a:lnTo>
                    <a:pt x="1199819" y="688416"/>
                  </a:lnTo>
                  <a:lnTo>
                    <a:pt x="1201140" y="687844"/>
                  </a:lnTo>
                  <a:lnTo>
                    <a:pt x="1201140" y="72732"/>
                  </a:lnTo>
                  <a:lnTo>
                    <a:pt x="1192250" y="70319"/>
                  </a:lnTo>
                  <a:lnTo>
                    <a:pt x="1178140" y="63500"/>
                  </a:lnTo>
                  <a:lnTo>
                    <a:pt x="1103083" y="46113"/>
                  </a:lnTo>
                  <a:lnTo>
                    <a:pt x="1029652" y="26174"/>
                  </a:lnTo>
                  <a:lnTo>
                    <a:pt x="1003973" y="23152"/>
                  </a:lnTo>
                  <a:lnTo>
                    <a:pt x="1003541" y="23063"/>
                  </a:lnTo>
                  <a:lnTo>
                    <a:pt x="1003541" y="679234"/>
                  </a:lnTo>
                  <a:lnTo>
                    <a:pt x="999807" y="685800"/>
                  </a:lnTo>
                  <a:lnTo>
                    <a:pt x="999096" y="685800"/>
                  </a:lnTo>
                  <a:lnTo>
                    <a:pt x="991374" y="690067"/>
                  </a:lnTo>
                  <a:lnTo>
                    <a:pt x="991374" y="778713"/>
                  </a:lnTo>
                  <a:lnTo>
                    <a:pt x="943584" y="800100"/>
                  </a:lnTo>
                  <a:lnTo>
                    <a:pt x="944067" y="799198"/>
                  </a:lnTo>
                  <a:lnTo>
                    <a:pt x="991374" y="778713"/>
                  </a:lnTo>
                  <a:lnTo>
                    <a:pt x="991374" y="690067"/>
                  </a:lnTo>
                  <a:lnTo>
                    <a:pt x="988796" y="691489"/>
                  </a:lnTo>
                  <a:lnTo>
                    <a:pt x="1003541" y="679234"/>
                  </a:lnTo>
                  <a:lnTo>
                    <a:pt x="1003541" y="23063"/>
                  </a:lnTo>
                  <a:lnTo>
                    <a:pt x="960501" y="13081"/>
                  </a:lnTo>
                  <a:lnTo>
                    <a:pt x="960501" y="708025"/>
                  </a:lnTo>
                  <a:lnTo>
                    <a:pt x="934453" y="723900"/>
                  </a:lnTo>
                  <a:lnTo>
                    <a:pt x="881697" y="749300"/>
                  </a:lnTo>
                  <a:lnTo>
                    <a:pt x="825639" y="761961"/>
                  </a:lnTo>
                  <a:lnTo>
                    <a:pt x="852500" y="752830"/>
                  </a:lnTo>
                  <a:lnTo>
                    <a:pt x="902716" y="733983"/>
                  </a:lnTo>
                  <a:lnTo>
                    <a:pt x="948220" y="714514"/>
                  </a:lnTo>
                  <a:lnTo>
                    <a:pt x="960501" y="708025"/>
                  </a:lnTo>
                  <a:lnTo>
                    <a:pt x="960501" y="13081"/>
                  </a:lnTo>
                  <a:lnTo>
                    <a:pt x="958875" y="12700"/>
                  </a:lnTo>
                  <a:lnTo>
                    <a:pt x="915289" y="12700"/>
                  </a:lnTo>
                  <a:lnTo>
                    <a:pt x="863663" y="6616"/>
                  </a:lnTo>
                  <a:lnTo>
                    <a:pt x="793673" y="12700"/>
                  </a:lnTo>
                  <a:lnTo>
                    <a:pt x="783818" y="12700"/>
                  </a:lnTo>
                  <a:lnTo>
                    <a:pt x="773188" y="14490"/>
                  </a:lnTo>
                  <a:lnTo>
                    <a:pt x="726465" y="18542"/>
                  </a:lnTo>
                  <a:lnTo>
                    <a:pt x="713994" y="20878"/>
                  </a:lnTo>
                  <a:lnTo>
                    <a:pt x="713994" y="704824"/>
                  </a:lnTo>
                  <a:lnTo>
                    <a:pt x="710628" y="701560"/>
                  </a:lnTo>
                  <a:lnTo>
                    <a:pt x="711085" y="701802"/>
                  </a:lnTo>
                  <a:lnTo>
                    <a:pt x="713994" y="704824"/>
                  </a:lnTo>
                  <a:lnTo>
                    <a:pt x="713994" y="20878"/>
                  </a:lnTo>
                  <a:lnTo>
                    <a:pt x="701560" y="23202"/>
                  </a:lnTo>
                  <a:lnTo>
                    <a:pt x="701560" y="696645"/>
                  </a:lnTo>
                  <a:lnTo>
                    <a:pt x="667181" y="685800"/>
                  </a:lnTo>
                  <a:lnTo>
                    <a:pt x="633412" y="670064"/>
                  </a:lnTo>
                  <a:lnTo>
                    <a:pt x="671741" y="680453"/>
                  </a:lnTo>
                  <a:lnTo>
                    <a:pt x="701560" y="696645"/>
                  </a:lnTo>
                  <a:lnTo>
                    <a:pt x="701560" y="23202"/>
                  </a:lnTo>
                  <a:lnTo>
                    <a:pt x="608609" y="40563"/>
                  </a:lnTo>
                  <a:lnTo>
                    <a:pt x="552958" y="54889"/>
                  </a:lnTo>
                  <a:lnTo>
                    <a:pt x="552958" y="660400"/>
                  </a:lnTo>
                  <a:lnTo>
                    <a:pt x="543953" y="660400"/>
                  </a:lnTo>
                  <a:lnTo>
                    <a:pt x="541337" y="661187"/>
                  </a:lnTo>
                  <a:lnTo>
                    <a:pt x="543953" y="659688"/>
                  </a:lnTo>
                  <a:lnTo>
                    <a:pt x="552958" y="660400"/>
                  </a:lnTo>
                  <a:lnTo>
                    <a:pt x="552958" y="54889"/>
                  </a:lnTo>
                  <a:lnTo>
                    <a:pt x="526148" y="61772"/>
                  </a:lnTo>
                  <a:lnTo>
                    <a:pt x="520484" y="63500"/>
                  </a:lnTo>
                  <a:lnTo>
                    <a:pt x="504215" y="63500"/>
                  </a:lnTo>
                  <a:lnTo>
                    <a:pt x="498106" y="70345"/>
                  </a:lnTo>
                  <a:lnTo>
                    <a:pt x="495096" y="71259"/>
                  </a:lnTo>
                  <a:lnTo>
                    <a:pt x="459740" y="83058"/>
                  </a:lnTo>
                  <a:lnTo>
                    <a:pt x="439597" y="87223"/>
                  </a:lnTo>
                  <a:lnTo>
                    <a:pt x="439597" y="719302"/>
                  </a:lnTo>
                  <a:lnTo>
                    <a:pt x="436016" y="723900"/>
                  </a:lnTo>
                  <a:lnTo>
                    <a:pt x="432600" y="727506"/>
                  </a:lnTo>
                  <a:lnTo>
                    <a:pt x="434848" y="722007"/>
                  </a:lnTo>
                  <a:lnTo>
                    <a:pt x="439597" y="719302"/>
                  </a:lnTo>
                  <a:lnTo>
                    <a:pt x="439597" y="87223"/>
                  </a:lnTo>
                  <a:lnTo>
                    <a:pt x="431457" y="88900"/>
                  </a:lnTo>
                  <a:lnTo>
                    <a:pt x="405726" y="99771"/>
                  </a:lnTo>
                  <a:lnTo>
                    <a:pt x="389813" y="104622"/>
                  </a:lnTo>
                  <a:lnTo>
                    <a:pt x="389813" y="228600"/>
                  </a:lnTo>
                  <a:lnTo>
                    <a:pt x="364109" y="228600"/>
                  </a:lnTo>
                  <a:lnTo>
                    <a:pt x="364109" y="450811"/>
                  </a:lnTo>
                  <a:lnTo>
                    <a:pt x="357797" y="455587"/>
                  </a:lnTo>
                  <a:lnTo>
                    <a:pt x="299339" y="444500"/>
                  </a:lnTo>
                  <a:lnTo>
                    <a:pt x="240284" y="431800"/>
                  </a:lnTo>
                  <a:lnTo>
                    <a:pt x="202704" y="413245"/>
                  </a:lnTo>
                  <a:lnTo>
                    <a:pt x="364109" y="450811"/>
                  </a:lnTo>
                  <a:lnTo>
                    <a:pt x="364109" y="228600"/>
                  </a:lnTo>
                  <a:lnTo>
                    <a:pt x="321119" y="228600"/>
                  </a:lnTo>
                  <a:lnTo>
                    <a:pt x="268909" y="203200"/>
                  </a:lnTo>
                  <a:lnTo>
                    <a:pt x="250228" y="192697"/>
                  </a:lnTo>
                  <a:lnTo>
                    <a:pt x="314248" y="219202"/>
                  </a:lnTo>
                  <a:lnTo>
                    <a:pt x="389813" y="228600"/>
                  </a:lnTo>
                  <a:lnTo>
                    <a:pt x="389813" y="104622"/>
                  </a:lnTo>
                  <a:lnTo>
                    <a:pt x="349681" y="116840"/>
                  </a:lnTo>
                  <a:lnTo>
                    <a:pt x="317246" y="124650"/>
                  </a:lnTo>
                  <a:lnTo>
                    <a:pt x="304914" y="127000"/>
                  </a:lnTo>
                  <a:lnTo>
                    <a:pt x="242189" y="139700"/>
                  </a:lnTo>
                  <a:lnTo>
                    <a:pt x="227939" y="143395"/>
                  </a:lnTo>
                  <a:lnTo>
                    <a:pt x="221767" y="143522"/>
                  </a:lnTo>
                  <a:lnTo>
                    <a:pt x="221767" y="177038"/>
                  </a:lnTo>
                  <a:lnTo>
                    <a:pt x="190919" y="165100"/>
                  </a:lnTo>
                  <a:lnTo>
                    <a:pt x="198399" y="163156"/>
                  </a:lnTo>
                  <a:lnTo>
                    <a:pt x="221767" y="177038"/>
                  </a:lnTo>
                  <a:lnTo>
                    <a:pt x="221767" y="143522"/>
                  </a:lnTo>
                  <a:lnTo>
                    <a:pt x="170942" y="144526"/>
                  </a:lnTo>
                  <a:lnTo>
                    <a:pt x="182054" y="152400"/>
                  </a:lnTo>
                  <a:lnTo>
                    <a:pt x="168719" y="152400"/>
                  </a:lnTo>
                  <a:lnTo>
                    <a:pt x="187286" y="165100"/>
                  </a:lnTo>
                  <a:lnTo>
                    <a:pt x="230619" y="190500"/>
                  </a:lnTo>
                  <a:lnTo>
                    <a:pt x="290182" y="228600"/>
                  </a:lnTo>
                  <a:lnTo>
                    <a:pt x="350431" y="239979"/>
                  </a:lnTo>
                  <a:lnTo>
                    <a:pt x="347649" y="240753"/>
                  </a:lnTo>
                  <a:lnTo>
                    <a:pt x="282854" y="254000"/>
                  </a:lnTo>
                  <a:lnTo>
                    <a:pt x="262255" y="254000"/>
                  </a:lnTo>
                  <a:lnTo>
                    <a:pt x="217589" y="263563"/>
                  </a:lnTo>
                  <a:lnTo>
                    <a:pt x="196291" y="264896"/>
                  </a:lnTo>
                  <a:lnTo>
                    <a:pt x="196291" y="410070"/>
                  </a:lnTo>
                  <a:lnTo>
                    <a:pt x="188874" y="406400"/>
                  </a:lnTo>
                  <a:lnTo>
                    <a:pt x="144805" y="381000"/>
                  </a:lnTo>
                  <a:lnTo>
                    <a:pt x="107784" y="355600"/>
                  </a:lnTo>
                  <a:lnTo>
                    <a:pt x="77533" y="330200"/>
                  </a:lnTo>
                  <a:lnTo>
                    <a:pt x="36144" y="279412"/>
                  </a:lnTo>
                  <a:lnTo>
                    <a:pt x="91020" y="341376"/>
                  </a:lnTo>
                  <a:lnTo>
                    <a:pt x="196291" y="410070"/>
                  </a:lnTo>
                  <a:lnTo>
                    <a:pt x="196291" y="264896"/>
                  </a:lnTo>
                  <a:lnTo>
                    <a:pt x="167081" y="266700"/>
                  </a:lnTo>
                  <a:lnTo>
                    <a:pt x="107619" y="266700"/>
                  </a:lnTo>
                  <a:lnTo>
                    <a:pt x="36080" y="248132"/>
                  </a:lnTo>
                  <a:lnTo>
                    <a:pt x="36080" y="279349"/>
                  </a:lnTo>
                  <a:lnTo>
                    <a:pt x="24422" y="266700"/>
                  </a:lnTo>
                  <a:lnTo>
                    <a:pt x="26466" y="266700"/>
                  </a:lnTo>
                  <a:lnTo>
                    <a:pt x="30035" y="272503"/>
                  </a:lnTo>
                  <a:lnTo>
                    <a:pt x="36080" y="279349"/>
                  </a:lnTo>
                  <a:lnTo>
                    <a:pt x="36080" y="248132"/>
                  </a:lnTo>
                  <a:lnTo>
                    <a:pt x="17145" y="243217"/>
                  </a:lnTo>
                  <a:lnTo>
                    <a:pt x="13322" y="241300"/>
                  </a:lnTo>
                  <a:lnTo>
                    <a:pt x="0" y="241300"/>
                  </a:lnTo>
                  <a:lnTo>
                    <a:pt x="6667" y="254000"/>
                  </a:lnTo>
                  <a:lnTo>
                    <a:pt x="10871" y="254000"/>
                  </a:lnTo>
                  <a:lnTo>
                    <a:pt x="22352" y="279400"/>
                  </a:lnTo>
                  <a:lnTo>
                    <a:pt x="41694" y="304800"/>
                  </a:lnTo>
                  <a:lnTo>
                    <a:pt x="69405" y="330200"/>
                  </a:lnTo>
                  <a:lnTo>
                    <a:pt x="106057" y="368300"/>
                  </a:lnTo>
                  <a:lnTo>
                    <a:pt x="152196" y="393700"/>
                  </a:lnTo>
                  <a:lnTo>
                    <a:pt x="208368" y="431800"/>
                  </a:lnTo>
                  <a:lnTo>
                    <a:pt x="275132" y="444500"/>
                  </a:lnTo>
                  <a:lnTo>
                    <a:pt x="353009" y="457200"/>
                  </a:lnTo>
                  <a:lnTo>
                    <a:pt x="325310" y="482600"/>
                  </a:lnTo>
                  <a:lnTo>
                    <a:pt x="323913" y="484124"/>
                  </a:lnTo>
                  <a:lnTo>
                    <a:pt x="323913" y="985570"/>
                  </a:lnTo>
                  <a:lnTo>
                    <a:pt x="320497" y="977900"/>
                  </a:lnTo>
                  <a:lnTo>
                    <a:pt x="316915" y="968438"/>
                  </a:lnTo>
                  <a:lnTo>
                    <a:pt x="323913" y="985570"/>
                  </a:lnTo>
                  <a:lnTo>
                    <a:pt x="323913" y="484124"/>
                  </a:lnTo>
                  <a:lnTo>
                    <a:pt x="319608" y="488797"/>
                  </a:lnTo>
                  <a:lnTo>
                    <a:pt x="292785" y="514311"/>
                  </a:lnTo>
                  <a:lnTo>
                    <a:pt x="282206" y="529666"/>
                  </a:lnTo>
                  <a:lnTo>
                    <a:pt x="255968" y="558800"/>
                  </a:lnTo>
                  <a:lnTo>
                    <a:pt x="230517" y="609600"/>
                  </a:lnTo>
                  <a:lnTo>
                    <a:pt x="222021" y="673100"/>
                  </a:lnTo>
                  <a:lnTo>
                    <a:pt x="228638" y="723900"/>
                  </a:lnTo>
                  <a:lnTo>
                    <a:pt x="243382" y="787400"/>
                  </a:lnTo>
                  <a:lnTo>
                    <a:pt x="263537" y="850900"/>
                  </a:lnTo>
                  <a:lnTo>
                    <a:pt x="286397" y="914400"/>
                  </a:lnTo>
                  <a:lnTo>
                    <a:pt x="309270" y="965200"/>
                  </a:lnTo>
                  <a:lnTo>
                    <a:pt x="329425" y="1016000"/>
                  </a:lnTo>
                  <a:lnTo>
                    <a:pt x="339255" y="1041400"/>
                  </a:lnTo>
                  <a:lnTo>
                    <a:pt x="344170" y="1054100"/>
                  </a:lnTo>
                  <a:lnTo>
                    <a:pt x="350786" y="1066800"/>
                  </a:lnTo>
                  <a:lnTo>
                    <a:pt x="359664" y="1092200"/>
                  </a:lnTo>
                  <a:lnTo>
                    <a:pt x="359664" y="1066800"/>
                  </a:lnTo>
                  <a:lnTo>
                    <a:pt x="359854" y="1054100"/>
                  </a:lnTo>
                  <a:lnTo>
                    <a:pt x="363766" y="990600"/>
                  </a:lnTo>
                  <a:lnTo>
                    <a:pt x="369087" y="939800"/>
                  </a:lnTo>
                  <a:lnTo>
                    <a:pt x="377723" y="889000"/>
                  </a:lnTo>
                  <a:lnTo>
                    <a:pt x="390474" y="838200"/>
                  </a:lnTo>
                  <a:lnTo>
                    <a:pt x="408139" y="787400"/>
                  </a:lnTo>
                  <a:lnTo>
                    <a:pt x="431520" y="736600"/>
                  </a:lnTo>
                  <a:lnTo>
                    <a:pt x="520471" y="673100"/>
                  </a:lnTo>
                  <a:lnTo>
                    <a:pt x="609231" y="673100"/>
                  </a:lnTo>
                  <a:lnTo>
                    <a:pt x="661187" y="685800"/>
                  </a:lnTo>
                  <a:lnTo>
                    <a:pt x="699808" y="711200"/>
                  </a:lnTo>
                  <a:lnTo>
                    <a:pt x="725119" y="723900"/>
                  </a:lnTo>
                  <a:lnTo>
                    <a:pt x="737108" y="749300"/>
                  </a:lnTo>
                  <a:lnTo>
                    <a:pt x="738365" y="762000"/>
                  </a:lnTo>
                  <a:lnTo>
                    <a:pt x="735444" y="774700"/>
                  </a:lnTo>
                  <a:lnTo>
                    <a:pt x="734593" y="776224"/>
                  </a:lnTo>
                  <a:lnTo>
                    <a:pt x="721220" y="787400"/>
                  </a:lnTo>
                  <a:lnTo>
                    <a:pt x="717105" y="787400"/>
                  </a:lnTo>
                  <a:lnTo>
                    <a:pt x="714387" y="792581"/>
                  </a:lnTo>
                  <a:lnTo>
                    <a:pt x="712266" y="794118"/>
                  </a:lnTo>
                  <a:lnTo>
                    <a:pt x="713701" y="793889"/>
                  </a:lnTo>
                  <a:lnTo>
                    <a:pt x="710450" y="800100"/>
                  </a:lnTo>
                  <a:lnTo>
                    <a:pt x="734453" y="800100"/>
                  </a:lnTo>
                  <a:lnTo>
                    <a:pt x="776566" y="787400"/>
                  </a:lnTo>
                  <a:lnTo>
                    <a:pt x="830897" y="774700"/>
                  </a:lnTo>
                  <a:lnTo>
                    <a:pt x="889304" y="749300"/>
                  </a:lnTo>
                  <a:lnTo>
                    <a:pt x="943635" y="723900"/>
                  </a:lnTo>
                  <a:lnTo>
                    <a:pt x="985748" y="698500"/>
                  </a:lnTo>
                  <a:lnTo>
                    <a:pt x="934237" y="800100"/>
                  </a:lnTo>
                  <a:lnTo>
                    <a:pt x="921359" y="825500"/>
                  </a:lnTo>
                  <a:lnTo>
                    <a:pt x="1130325" y="732663"/>
                  </a:lnTo>
                  <a:lnTo>
                    <a:pt x="1029550" y="796467"/>
                  </a:lnTo>
                  <a:lnTo>
                    <a:pt x="1002411" y="812800"/>
                  </a:lnTo>
                  <a:lnTo>
                    <a:pt x="981316" y="825500"/>
                  </a:lnTo>
                  <a:lnTo>
                    <a:pt x="1048270" y="825500"/>
                  </a:lnTo>
                  <a:lnTo>
                    <a:pt x="1097051" y="812800"/>
                  </a:lnTo>
                  <a:lnTo>
                    <a:pt x="1211541" y="787400"/>
                  </a:lnTo>
                  <a:lnTo>
                    <a:pt x="1265516" y="762000"/>
                  </a:lnTo>
                  <a:lnTo>
                    <a:pt x="1256118" y="773976"/>
                  </a:lnTo>
                  <a:lnTo>
                    <a:pt x="1229702" y="803059"/>
                  </a:lnTo>
                  <a:lnTo>
                    <a:pt x="1223137" y="809764"/>
                  </a:lnTo>
                  <a:lnTo>
                    <a:pt x="1202791" y="825500"/>
                  </a:lnTo>
                  <a:lnTo>
                    <a:pt x="1181696" y="852004"/>
                  </a:lnTo>
                  <a:lnTo>
                    <a:pt x="1179512" y="854227"/>
                  </a:lnTo>
                  <a:lnTo>
                    <a:pt x="1149438" y="876300"/>
                  </a:lnTo>
                  <a:lnTo>
                    <a:pt x="1141183" y="876300"/>
                  </a:lnTo>
                  <a:lnTo>
                    <a:pt x="1141183" y="889000"/>
                  </a:lnTo>
                  <a:lnTo>
                    <a:pt x="1154506" y="889000"/>
                  </a:lnTo>
                  <a:lnTo>
                    <a:pt x="1188097" y="876300"/>
                  </a:lnTo>
                  <a:lnTo>
                    <a:pt x="1228725" y="866152"/>
                  </a:lnTo>
                  <a:lnTo>
                    <a:pt x="1178915" y="876300"/>
                  </a:lnTo>
                  <a:lnTo>
                    <a:pt x="1172260" y="876300"/>
                  </a:lnTo>
                  <a:lnTo>
                    <a:pt x="1177975" y="870458"/>
                  </a:lnTo>
                  <a:lnTo>
                    <a:pt x="1178267" y="870381"/>
                  </a:lnTo>
                  <a:lnTo>
                    <a:pt x="1264691" y="854786"/>
                  </a:lnTo>
                  <a:lnTo>
                    <a:pt x="1396517" y="832078"/>
                  </a:lnTo>
                  <a:lnTo>
                    <a:pt x="1392224" y="838200"/>
                  </a:lnTo>
                  <a:lnTo>
                    <a:pt x="1369377" y="838200"/>
                  </a:lnTo>
                  <a:lnTo>
                    <a:pt x="1311567" y="850900"/>
                  </a:lnTo>
                  <a:lnTo>
                    <a:pt x="1241285" y="863600"/>
                  </a:lnTo>
                  <a:lnTo>
                    <a:pt x="1296123" y="863600"/>
                  </a:lnTo>
                  <a:lnTo>
                    <a:pt x="1348587" y="850900"/>
                  </a:lnTo>
                  <a:lnTo>
                    <a:pt x="1383322" y="850900"/>
                  </a:lnTo>
                  <a:lnTo>
                    <a:pt x="1363599" y="879043"/>
                  </a:lnTo>
                  <a:lnTo>
                    <a:pt x="1316558" y="939800"/>
                  </a:lnTo>
                  <a:lnTo>
                    <a:pt x="1334350" y="939800"/>
                  </a:lnTo>
                  <a:lnTo>
                    <a:pt x="1338745" y="933500"/>
                  </a:lnTo>
                  <a:lnTo>
                    <a:pt x="1494193" y="933500"/>
                  </a:lnTo>
                  <a:lnTo>
                    <a:pt x="1492275" y="939800"/>
                  </a:lnTo>
                  <a:lnTo>
                    <a:pt x="1489748" y="939800"/>
                  </a:lnTo>
                  <a:lnTo>
                    <a:pt x="1481061" y="965200"/>
                  </a:lnTo>
                  <a:lnTo>
                    <a:pt x="1470888" y="1016000"/>
                  </a:lnTo>
                  <a:lnTo>
                    <a:pt x="1463052" y="1079500"/>
                  </a:lnTo>
                  <a:lnTo>
                    <a:pt x="1461401" y="1143000"/>
                  </a:lnTo>
                  <a:lnTo>
                    <a:pt x="1469783" y="1206500"/>
                  </a:lnTo>
                  <a:lnTo>
                    <a:pt x="1497736" y="1282700"/>
                  </a:lnTo>
                  <a:lnTo>
                    <a:pt x="1531924" y="1346200"/>
                  </a:lnTo>
                  <a:lnTo>
                    <a:pt x="1562798" y="1371600"/>
                  </a:lnTo>
                  <a:lnTo>
                    <a:pt x="1580769" y="1397000"/>
                  </a:lnTo>
                  <a:lnTo>
                    <a:pt x="1584210" y="1409700"/>
                  </a:lnTo>
                  <a:lnTo>
                    <a:pt x="1588274" y="1447800"/>
                  </a:lnTo>
                  <a:lnTo>
                    <a:pt x="1588579" y="1485900"/>
                  </a:lnTo>
                  <a:lnTo>
                    <a:pt x="1580769" y="1524000"/>
                  </a:lnTo>
                  <a:lnTo>
                    <a:pt x="1569910" y="1562100"/>
                  </a:lnTo>
                  <a:lnTo>
                    <a:pt x="1565516" y="1600200"/>
                  </a:lnTo>
                  <a:lnTo>
                    <a:pt x="1564855" y="1625600"/>
                  </a:lnTo>
                  <a:lnTo>
                    <a:pt x="1565236" y="1625600"/>
                  </a:lnTo>
                  <a:lnTo>
                    <a:pt x="1565236" y="1638300"/>
                  </a:lnTo>
                  <a:lnTo>
                    <a:pt x="1649590" y="1638300"/>
                  </a:lnTo>
                  <a:lnTo>
                    <a:pt x="1577505" y="1626184"/>
                  </a:lnTo>
                  <a:lnTo>
                    <a:pt x="1650479" y="1633626"/>
                  </a:lnTo>
                  <a:lnTo>
                    <a:pt x="1649590" y="1638300"/>
                  </a:lnTo>
                  <a:lnTo>
                    <a:pt x="1658467" y="1638300"/>
                  </a:lnTo>
                  <a:lnTo>
                    <a:pt x="1661147" y="1625600"/>
                  </a:lnTo>
                  <a:lnTo>
                    <a:pt x="1668195" y="1587500"/>
                  </a:lnTo>
                  <a:lnTo>
                    <a:pt x="1678152" y="1549400"/>
                  </a:lnTo>
                  <a:lnTo>
                    <a:pt x="1689569" y="1524000"/>
                  </a:lnTo>
                  <a:lnTo>
                    <a:pt x="1710131" y="1498600"/>
                  </a:lnTo>
                  <a:lnTo>
                    <a:pt x="1742567" y="1473200"/>
                  </a:lnTo>
                  <a:lnTo>
                    <a:pt x="1772920" y="1460500"/>
                  </a:lnTo>
                  <a:lnTo>
                    <a:pt x="1787245" y="1447800"/>
                  </a:lnTo>
                  <a:lnTo>
                    <a:pt x="1795856" y="1435100"/>
                  </a:lnTo>
                  <a:lnTo>
                    <a:pt x="1817243" y="1409700"/>
                  </a:lnTo>
                  <a:lnTo>
                    <a:pt x="1847596" y="1371600"/>
                  </a:lnTo>
                  <a:lnTo>
                    <a:pt x="1883117" y="1320800"/>
                  </a:lnTo>
                  <a:lnTo>
                    <a:pt x="1919998" y="1270000"/>
                  </a:lnTo>
                  <a:lnTo>
                    <a:pt x="1954441" y="1219200"/>
                  </a:lnTo>
                  <a:lnTo>
                    <a:pt x="1982622" y="1181100"/>
                  </a:lnTo>
                  <a:lnTo>
                    <a:pt x="2006295" y="1130300"/>
                  </a:lnTo>
                  <a:lnTo>
                    <a:pt x="2026221" y="1079500"/>
                  </a:lnTo>
                  <a:lnTo>
                    <a:pt x="2042312" y="1028700"/>
                  </a:lnTo>
                  <a:lnTo>
                    <a:pt x="2054517" y="990600"/>
                  </a:lnTo>
                  <a:lnTo>
                    <a:pt x="2062772" y="939800"/>
                  </a:lnTo>
                  <a:lnTo>
                    <a:pt x="2067013" y="889000"/>
                  </a:lnTo>
                  <a:lnTo>
                    <a:pt x="2070341" y="863600"/>
                  </a:lnTo>
                  <a:lnTo>
                    <a:pt x="2072005" y="838200"/>
                  </a:lnTo>
                  <a:lnTo>
                    <a:pt x="2073668" y="825500"/>
                  </a:lnTo>
                  <a:lnTo>
                    <a:pt x="2079866" y="774700"/>
                  </a:lnTo>
                  <a:lnTo>
                    <a:pt x="2082228" y="723900"/>
                  </a:lnTo>
                  <a:close/>
                </a:path>
              </a:pathLst>
            </a:custGeom>
            <a:solidFill>
              <a:srgbClr val="20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59035" y="1814258"/>
              <a:ext cx="560070" cy="562610"/>
            </a:xfrm>
            <a:custGeom>
              <a:avLst/>
              <a:gdLst/>
              <a:ahLst/>
              <a:cxnLst/>
              <a:rect l="l" t="t" r="r" b="b"/>
              <a:pathLst>
                <a:path w="560070" h="562610">
                  <a:moveTo>
                    <a:pt x="339686" y="254279"/>
                  </a:moveTo>
                  <a:lnTo>
                    <a:pt x="318071" y="259422"/>
                  </a:lnTo>
                  <a:lnTo>
                    <a:pt x="266700" y="267817"/>
                  </a:lnTo>
                  <a:lnTo>
                    <a:pt x="205740" y="268947"/>
                  </a:lnTo>
                  <a:lnTo>
                    <a:pt x="155409" y="252272"/>
                  </a:lnTo>
                  <a:lnTo>
                    <a:pt x="124841" y="229514"/>
                  </a:lnTo>
                  <a:lnTo>
                    <a:pt x="112382" y="214236"/>
                  </a:lnTo>
                  <a:lnTo>
                    <a:pt x="117005" y="198564"/>
                  </a:lnTo>
                  <a:lnTo>
                    <a:pt x="137655" y="174688"/>
                  </a:lnTo>
                  <a:lnTo>
                    <a:pt x="158280" y="149555"/>
                  </a:lnTo>
                  <a:lnTo>
                    <a:pt x="167894" y="130441"/>
                  </a:lnTo>
                  <a:lnTo>
                    <a:pt x="172923" y="114566"/>
                  </a:lnTo>
                  <a:lnTo>
                    <a:pt x="179844" y="99123"/>
                  </a:lnTo>
                  <a:lnTo>
                    <a:pt x="186397" y="75514"/>
                  </a:lnTo>
                  <a:lnTo>
                    <a:pt x="185674" y="42341"/>
                  </a:lnTo>
                  <a:lnTo>
                    <a:pt x="182029" y="12788"/>
                  </a:lnTo>
                  <a:lnTo>
                    <a:pt x="179844" y="0"/>
                  </a:lnTo>
                  <a:lnTo>
                    <a:pt x="180263" y="10007"/>
                  </a:lnTo>
                  <a:lnTo>
                    <a:pt x="179844" y="34772"/>
                  </a:lnTo>
                  <a:lnTo>
                    <a:pt x="176085" y="66421"/>
                  </a:lnTo>
                  <a:lnTo>
                    <a:pt x="166497" y="97116"/>
                  </a:lnTo>
                  <a:lnTo>
                    <a:pt x="144995" y="126428"/>
                  </a:lnTo>
                  <a:lnTo>
                    <a:pt x="119329" y="159207"/>
                  </a:lnTo>
                  <a:lnTo>
                    <a:pt x="102806" y="194856"/>
                  </a:lnTo>
                  <a:lnTo>
                    <a:pt x="108775" y="232727"/>
                  </a:lnTo>
                  <a:lnTo>
                    <a:pt x="161747" y="274332"/>
                  </a:lnTo>
                  <a:lnTo>
                    <a:pt x="201764" y="284010"/>
                  </a:lnTo>
                  <a:lnTo>
                    <a:pt x="246773" y="284695"/>
                  </a:lnTo>
                  <a:lnTo>
                    <a:pt x="293751" y="275183"/>
                  </a:lnTo>
                  <a:lnTo>
                    <a:pt x="339686" y="254279"/>
                  </a:lnTo>
                  <a:close/>
                </a:path>
                <a:path w="560070" h="562610">
                  <a:moveTo>
                    <a:pt x="517309" y="360006"/>
                  </a:moveTo>
                  <a:lnTo>
                    <a:pt x="503859" y="387616"/>
                  </a:lnTo>
                  <a:lnTo>
                    <a:pt x="461251" y="448360"/>
                  </a:lnTo>
                  <a:lnTo>
                    <a:pt x="386181" y="509104"/>
                  </a:lnTo>
                  <a:lnTo>
                    <a:pt x="275297" y="536714"/>
                  </a:lnTo>
                  <a:lnTo>
                    <a:pt x="170319" y="503351"/>
                  </a:lnTo>
                  <a:lnTo>
                    <a:pt x="108229" y="429971"/>
                  </a:lnTo>
                  <a:lnTo>
                    <a:pt x="78600" y="356590"/>
                  </a:lnTo>
                  <a:lnTo>
                    <a:pt x="71043" y="323240"/>
                  </a:lnTo>
                  <a:lnTo>
                    <a:pt x="77050" y="358813"/>
                  </a:lnTo>
                  <a:lnTo>
                    <a:pt x="104063" y="438048"/>
                  </a:lnTo>
                  <a:lnTo>
                    <a:pt x="165646" y="519722"/>
                  </a:lnTo>
                  <a:lnTo>
                    <a:pt x="275297" y="562571"/>
                  </a:lnTo>
                  <a:lnTo>
                    <a:pt x="390855" y="536371"/>
                  </a:lnTo>
                  <a:lnTo>
                    <a:pt x="465416" y="466140"/>
                  </a:lnTo>
                  <a:lnTo>
                    <a:pt x="505409" y="393484"/>
                  </a:lnTo>
                  <a:lnTo>
                    <a:pt x="517309" y="360006"/>
                  </a:lnTo>
                  <a:close/>
                </a:path>
                <a:path w="560070" h="562610">
                  <a:moveTo>
                    <a:pt x="559485" y="321221"/>
                  </a:moveTo>
                  <a:lnTo>
                    <a:pt x="528116" y="329780"/>
                  </a:lnTo>
                  <a:lnTo>
                    <a:pt x="450138" y="347624"/>
                  </a:lnTo>
                  <a:lnTo>
                    <a:pt x="349681" y="363042"/>
                  </a:lnTo>
                  <a:lnTo>
                    <a:pt x="250888" y="364324"/>
                  </a:lnTo>
                  <a:lnTo>
                    <a:pt x="162039" y="344728"/>
                  </a:lnTo>
                  <a:lnTo>
                    <a:pt x="81318" y="314223"/>
                  </a:lnTo>
                  <a:lnTo>
                    <a:pt x="22656" y="286143"/>
                  </a:lnTo>
                  <a:lnTo>
                    <a:pt x="0" y="273812"/>
                  </a:lnTo>
                  <a:lnTo>
                    <a:pt x="22694" y="288607"/>
                  </a:lnTo>
                  <a:lnTo>
                    <a:pt x="81597" y="322770"/>
                  </a:lnTo>
                  <a:lnTo>
                    <a:pt x="162979" y="360972"/>
                  </a:lnTo>
                  <a:lnTo>
                    <a:pt x="253111" y="387883"/>
                  </a:lnTo>
                  <a:lnTo>
                    <a:pt x="308305" y="390855"/>
                  </a:lnTo>
                  <a:lnTo>
                    <a:pt x="367030" y="383844"/>
                  </a:lnTo>
                  <a:lnTo>
                    <a:pt x="424789" y="370420"/>
                  </a:lnTo>
                  <a:lnTo>
                    <a:pt x="477113" y="354114"/>
                  </a:lnTo>
                  <a:lnTo>
                    <a:pt x="519531" y="338467"/>
                  </a:lnTo>
                  <a:lnTo>
                    <a:pt x="559485" y="321221"/>
                  </a:lnTo>
                  <a:close/>
                </a:path>
              </a:pathLst>
            </a:custGeom>
            <a:solidFill>
              <a:srgbClr val="D26B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36562" y="2454397"/>
              <a:ext cx="401955" cy="310515"/>
            </a:xfrm>
            <a:custGeom>
              <a:avLst/>
              <a:gdLst/>
              <a:ahLst/>
              <a:cxnLst/>
              <a:rect l="l" t="t" r="r" b="b"/>
              <a:pathLst>
                <a:path w="401954" h="310514">
                  <a:moveTo>
                    <a:pt x="401855" y="0"/>
                  </a:moveTo>
                  <a:lnTo>
                    <a:pt x="366318" y="47407"/>
                  </a:lnTo>
                  <a:lnTo>
                    <a:pt x="68825" y="310303"/>
                  </a:lnTo>
                  <a:lnTo>
                    <a:pt x="48852" y="295362"/>
                  </a:lnTo>
                  <a:lnTo>
                    <a:pt x="0" y="68956"/>
                  </a:lnTo>
                  <a:lnTo>
                    <a:pt x="59663" y="69782"/>
                  </a:lnTo>
                  <a:lnTo>
                    <a:pt x="117078" y="68107"/>
                  </a:lnTo>
                  <a:lnTo>
                    <a:pt x="177626" y="62635"/>
                  </a:lnTo>
                  <a:lnTo>
                    <a:pt x="245442" y="48242"/>
                  </a:lnTo>
                  <a:lnTo>
                    <a:pt x="318879" y="27223"/>
                  </a:lnTo>
                  <a:lnTo>
                    <a:pt x="377746" y="8251"/>
                  </a:lnTo>
                  <a:lnTo>
                    <a:pt x="401855" y="0"/>
                  </a:lnTo>
                  <a:close/>
                </a:path>
              </a:pathLst>
            </a:custGeom>
            <a:solidFill>
              <a:srgbClr val="F5A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13810" y="4525584"/>
              <a:ext cx="258445" cy="166370"/>
            </a:xfrm>
            <a:custGeom>
              <a:avLst/>
              <a:gdLst/>
              <a:ahLst/>
              <a:cxnLst/>
              <a:rect l="l" t="t" r="r" b="b"/>
              <a:pathLst>
                <a:path w="258445" h="166370">
                  <a:moveTo>
                    <a:pt x="14055" y="0"/>
                  </a:moveTo>
                  <a:lnTo>
                    <a:pt x="242724" y="23703"/>
                  </a:lnTo>
                  <a:lnTo>
                    <a:pt x="258258" y="165954"/>
                  </a:lnTo>
                  <a:lnTo>
                    <a:pt x="225753" y="166291"/>
                  </a:lnTo>
                  <a:lnTo>
                    <a:pt x="151414" y="165415"/>
                  </a:lnTo>
                  <a:lnTo>
                    <a:pt x="70001" y="160500"/>
                  </a:lnTo>
                  <a:lnTo>
                    <a:pt x="16275" y="148715"/>
                  </a:lnTo>
                  <a:lnTo>
                    <a:pt x="0" y="115478"/>
                  </a:lnTo>
                  <a:lnTo>
                    <a:pt x="1006" y="65468"/>
                  </a:lnTo>
                  <a:lnTo>
                    <a:pt x="9093" y="19903"/>
                  </a:lnTo>
                  <a:lnTo>
                    <a:pt x="14055" y="0"/>
                  </a:lnTo>
                  <a:close/>
                </a:path>
              </a:pathLst>
            </a:custGeom>
            <a:solidFill>
              <a:srgbClr val="E6C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576535" y="4465256"/>
              <a:ext cx="517525" cy="213360"/>
            </a:xfrm>
            <a:custGeom>
              <a:avLst/>
              <a:gdLst/>
              <a:ahLst/>
              <a:cxnLst/>
              <a:rect l="l" t="t" r="r" b="b"/>
              <a:pathLst>
                <a:path w="517525" h="213360">
                  <a:moveTo>
                    <a:pt x="128739" y="204736"/>
                  </a:moveTo>
                  <a:lnTo>
                    <a:pt x="108762" y="68948"/>
                  </a:lnTo>
                  <a:lnTo>
                    <a:pt x="0" y="84035"/>
                  </a:lnTo>
                  <a:lnTo>
                    <a:pt x="15532" y="213360"/>
                  </a:lnTo>
                  <a:lnTo>
                    <a:pt x="128739" y="204736"/>
                  </a:lnTo>
                  <a:close/>
                </a:path>
                <a:path w="517525" h="213360">
                  <a:moveTo>
                    <a:pt x="335241" y="157302"/>
                  </a:moveTo>
                  <a:lnTo>
                    <a:pt x="310807" y="45250"/>
                  </a:lnTo>
                  <a:lnTo>
                    <a:pt x="170942" y="66802"/>
                  </a:lnTo>
                  <a:lnTo>
                    <a:pt x="202031" y="191808"/>
                  </a:lnTo>
                  <a:lnTo>
                    <a:pt x="335241" y="157302"/>
                  </a:lnTo>
                  <a:close/>
                </a:path>
                <a:path w="517525" h="213360">
                  <a:moveTo>
                    <a:pt x="517283" y="96964"/>
                  </a:moveTo>
                  <a:lnTo>
                    <a:pt x="481774" y="0"/>
                  </a:lnTo>
                  <a:lnTo>
                    <a:pt x="364096" y="32321"/>
                  </a:lnTo>
                  <a:lnTo>
                    <a:pt x="397408" y="133604"/>
                  </a:lnTo>
                  <a:lnTo>
                    <a:pt x="517283" y="96964"/>
                  </a:lnTo>
                  <a:close/>
                </a:path>
              </a:pathLst>
            </a:custGeom>
            <a:solidFill>
              <a:srgbClr val="20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19348" y="2616161"/>
              <a:ext cx="1397000" cy="1482725"/>
            </a:xfrm>
            <a:custGeom>
              <a:avLst/>
              <a:gdLst/>
              <a:ahLst/>
              <a:cxnLst/>
              <a:rect l="l" t="t" r="r" b="b"/>
              <a:pathLst>
                <a:path w="1397000" h="1482725">
                  <a:moveTo>
                    <a:pt x="372973" y="6324"/>
                  </a:moveTo>
                  <a:lnTo>
                    <a:pt x="248640" y="25857"/>
                  </a:lnTo>
                  <a:lnTo>
                    <a:pt x="213690" y="201701"/>
                  </a:lnTo>
                  <a:lnTo>
                    <a:pt x="181216" y="359435"/>
                  </a:lnTo>
                  <a:lnTo>
                    <a:pt x="136156" y="568159"/>
                  </a:lnTo>
                  <a:lnTo>
                    <a:pt x="125031" y="629500"/>
                  </a:lnTo>
                  <a:lnTo>
                    <a:pt x="115354" y="690778"/>
                  </a:lnTo>
                  <a:lnTo>
                    <a:pt x="107099" y="750214"/>
                  </a:lnTo>
                  <a:lnTo>
                    <a:pt x="100253" y="805992"/>
                  </a:lnTo>
                  <a:lnTo>
                    <a:pt x="94805" y="856335"/>
                  </a:lnTo>
                  <a:lnTo>
                    <a:pt x="87972" y="933513"/>
                  </a:lnTo>
                  <a:lnTo>
                    <a:pt x="86575" y="956767"/>
                  </a:lnTo>
                  <a:lnTo>
                    <a:pt x="71183" y="1054519"/>
                  </a:lnTo>
                  <a:lnTo>
                    <a:pt x="41630" y="1221117"/>
                  </a:lnTo>
                  <a:lnTo>
                    <a:pt x="0" y="1448193"/>
                  </a:lnTo>
                  <a:lnTo>
                    <a:pt x="122110" y="1482674"/>
                  </a:lnTo>
                  <a:lnTo>
                    <a:pt x="164846" y="1219250"/>
                  </a:lnTo>
                  <a:lnTo>
                    <a:pt x="198907" y="999058"/>
                  </a:lnTo>
                  <a:lnTo>
                    <a:pt x="224231" y="816851"/>
                  </a:lnTo>
                  <a:lnTo>
                    <a:pt x="278307" y="377494"/>
                  </a:lnTo>
                  <a:lnTo>
                    <a:pt x="284175" y="333870"/>
                  </a:lnTo>
                  <a:lnTo>
                    <a:pt x="306476" y="222681"/>
                  </a:lnTo>
                  <a:lnTo>
                    <a:pt x="336067" y="116763"/>
                  </a:lnTo>
                  <a:lnTo>
                    <a:pt x="361911" y="37503"/>
                  </a:lnTo>
                  <a:lnTo>
                    <a:pt x="372973" y="6324"/>
                  </a:lnTo>
                  <a:close/>
                </a:path>
                <a:path w="1397000" h="1482725">
                  <a:moveTo>
                    <a:pt x="1396504" y="1357579"/>
                  </a:moveTo>
                  <a:lnTo>
                    <a:pt x="1338783" y="1245527"/>
                  </a:lnTo>
                  <a:lnTo>
                    <a:pt x="1298803" y="890117"/>
                  </a:lnTo>
                  <a:lnTo>
                    <a:pt x="1282115" y="586295"/>
                  </a:lnTo>
                  <a:lnTo>
                    <a:pt x="1316850" y="323519"/>
                  </a:lnTo>
                  <a:lnTo>
                    <a:pt x="1365326" y="138760"/>
                  </a:lnTo>
                  <a:lnTo>
                    <a:pt x="1389849" y="68961"/>
                  </a:lnTo>
                  <a:lnTo>
                    <a:pt x="1205572" y="0"/>
                  </a:lnTo>
                  <a:lnTo>
                    <a:pt x="1205458" y="38290"/>
                  </a:lnTo>
                  <a:lnTo>
                    <a:pt x="1203071" y="146456"/>
                  </a:lnTo>
                  <a:lnTo>
                    <a:pt x="1195260" y="314426"/>
                  </a:lnTo>
                  <a:lnTo>
                    <a:pt x="1178902" y="532117"/>
                  </a:lnTo>
                  <a:lnTo>
                    <a:pt x="1167015" y="969645"/>
                  </a:lnTo>
                  <a:lnTo>
                    <a:pt x="1203617" y="1259624"/>
                  </a:lnTo>
                  <a:lnTo>
                    <a:pt x="1252296" y="1420253"/>
                  </a:lnTo>
                  <a:lnTo>
                    <a:pt x="1276616" y="1469745"/>
                  </a:lnTo>
                  <a:lnTo>
                    <a:pt x="1396504" y="1357579"/>
                  </a:lnTo>
                  <a:close/>
                </a:path>
              </a:pathLst>
            </a:custGeom>
            <a:solidFill>
              <a:srgbClr val="62B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16656" y="3801342"/>
              <a:ext cx="448945" cy="459740"/>
            </a:xfrm>
            <a:custGeom>
              <a:avLst/>
              <a:gdLst/>
              <a:ahLst/>
              <a:cxnLst/>
              <a:rect l="l" t="t" r="r" b="b"/>
              <a:pathLst>
                <a:path w="448945" h="459739">
                  <a:moveTo>
                    <a:pt x="0" y="0"/>
                  </a:moveTo>
                  <a:lnTo>
                    <a:pt x="448577" y="163771"/>
                  </a:lnTo>
                  <a:lnTo>
                    <a:pt x="448577" y="213448"/>
                  </a:lnTo>
                  <a:lnTo>
                    <a:pt x="390878" y="459133"/>
                  </a:lnTo>
                  <a:lnTo>
                    <a:pt x="344126" y="450514"/>
                  </a:lnTo>
                  <a:lnTo>
                    <a:pt x="46455" y="189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A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83377" y="2217360"/>
              <a:ext cx="1540510" cy="1762125"/>
            </a:xfrm>
            <a:custGeom>
              <a:avLst/>
              <a:gdLst/>
              <a:ahLst/>
              <a:cxnLst/>
              <a:rect l="l" t="t" r="r" b="b"/>
              <a:pathLst>
                <a:path w="1540509" h="1762125">
                  <a:moveTo>
                    <a:pt x="1223615" y="0"/>
                  </a:moveTo>
                  <a:lnTo>
                    <a:pt x="1257052" y="36489"/>
                  </a:lnTo>
                  <a:lnTo>
                    <a:pt x="1387837" y="523780"/>
                  </a:lnTo>
                  <a:lnTo>
                    <a:pt x="1393977" y="545090"/>
                  </a:lnTo>
                  <a:lnTo>
                    <a:pt x="1410325" y="597297"/>
                  </a:lnTo>
                  <a:lnTo>
                    <a:pt x="1433775" y="662810"/>
                  </a:lnTo>
                  <a:lnTo>
                    <a:pt x="1474697" y="753800"/>
                  </a:lnTo>
                  <a:lnTo>
                    <a:pt x="1488158" y="794114"/>
                  </a:lnTo>
                  <a:lnTo>
                    <a:pt x="1501091" y="842787"/>
                  </a:lnTo>
                  <a:lnTo>
                    <a:pt x="1512983" y="897625"/>
                  </a:lnTo>
                  <a:lnTo>
                    <a:pt x="1523323" y="956434"/>
                  </a:lnTo>
                  <a:lnTo>
                    <a:pt x="1531599" y="1017019"/>
                  </a:lnTo>
                  <a:lnTo>
                    <a:pt x="1537298" y="1077185"/>
                  </a:lnTo>
                  <a:lnTo>
                    <a:pt x="1539910" y="1134738"/>
                  </a:lnTo>
                  <a:lnTo>
                    <a:pt x="1538922" y="1187483"/>
                  </a:lnTo>
                  <a:lnTo>
                    <a:pt x="1535904" y="1232772"/>
                  </a:lnTo>
                  <a:lnTo>
                    <a:pt x="1531627" y="1279075"/>
                  </a:lnTo>
                  <a:lnTo>
                    <a:pt x="1525370" y="1325992"/>
                  </a:lnTo>
                  <a:lnTo>
                    <a:pt x="1516413" y="1373123"/>
                  </a:lnTo>
                  <a:lnTo>
                    <a:pt x="1504036" y="1420067"/>
                  </a:lnTo>
                  <a:lnTo>
                    <a:pt x="1487518" y="1466425"/>
                  </a:lnTo>
                  <a:lnTo>
                    <a:pt x="1466141" y="1511797"/>
                  </a:lnTo>
                  <a:lnTo>
                    <a:pt x="1439183" y="1555783"/>
                  </a:lnTo>
                  <a:lnTo>
                    <a:pt x="1405924" y="1597983"/>
                  </a:lnTo>
                  <a:lnTo>
                    <a:pt x="1365645" y="1637997"/>
                  </a:lnTo>
                  <a:lnTo>
                    <a:pt x="1329220" y="1666262"/>
                  </a:lnTo>
                  <a:lnTo>
                    <a:pt x="1288072" y="1690552"/>
                  </a:lnTo>
                  <a:lnTo>
                    <a:pt x="1242997" y="1711012"/>
                  </a:lnTo>
                  <a:lnTo>
                    <a:pt x="1194787" y="1727789"/>
                  </a:lnTo>
                  <a:lnTo>
                    <a:pt x="1144235" y="1741029"/>
                  </a:lnTo>
                  <a:lnTo>
                    <a:pt x="1092137" y="1750878"/>
                  </a:lnTo>
                  <a:lnTo>
                    <a:pt x="1039284" y="1757481"/>
                  </a:lnTo>
                  <a:lnTo>
                    <a:pt x="986471" y="1760985"/>
                  </a:lnTo>
                  <a:lnTo>
                    <a:pt x="934491" y="1761536"/>
                  </a:lnTo>
                  <a:lnTo>
                    <a:pt x="884138" y="1759279"/>
                  </a:lnTo>
                  <a:lnTo>
                    <a:pt x="836205" y="1754360"/>
                  </a:lnTo>
                  <a:lnTo>
                    <a:pt x="791486" y="1746926"/>
                  </a:lnTo>
                  <a:lnTo>
                    <a:pt x="750774" y="1737122"/>
                  </a:lnTo>
                  <a:lnTo>
                    <a:pt x="629129" y="1695389"/>
                  </a:lnTo>
                  <a:lnTo>
                    <a:pt x="523933" y="1647838"/>
                  </a:lnTo>
                  <a:lnTo>
                    <a:pt x="449973" y="1608799"/>
                  </a:lnTo>
                  <a:lnTo>
                    <a:pt x="422034" y="1592601"/>
                  </a:lnTo>
                  <a:lnTo>
                    <a:pt x="409260" y="1620412"/>
                  </a:lnTo>
                  <a:lnTo>
                    <a:pt x="367996" y="1672870"/>
                  </a:lnTo>
                  <a:lnTo>
                    <a:pt x="293833" y="1703510"/>
                  </a:lnTo>
                  <a:lnTo>
                    <a:pt x="182359" y="1665867"/>
                  </a:lnTo>
                  <a:lnTo>
                    <a:pt x="106895" y="1614170"/>
                  </a:lnTo>
                  <a:lnTo>
                    <a:pt x="53951" y="1571595"/>
                  </a:lnTo>
                  <a:lnTo>
                    <a:pt x="20504" y="1535820"/>
                  </a:lnTo>
                  <a:lnTo>
                    <a:pt x="0" y="1475379"/>
                  </a:lnTo>
                  <a:lnTo>
                    <a:pt x="6893" y="1446069"/>
                  </a:lnTo>
                  <a:lnTo>
                    <a:pt x="42655" y="1407129"/>
                  </a:lnTo>
                  <a:lnTo>
                    <a:pt x="99693" y="1378047"/>
                  </a:lnTo>
                  <a:lnTo>
                    <a:pt x="152570" y="1359847"/>
                  </a:lnTo>
                  <a:lnTo>
                    <a:pt x="175849" y="1353553"/>
                  </a:lnTo>
                  <a:lnTo>
                    <a:pt x="44767" y="541019"/>
                  </a:lnTo>
                  <a:lnTo>
                    <a:pt x="688636" y="349090"/>
                  </a:lnTo>
                  <a:lnTo>
                    <a:pt x="1223615" y="0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39093" y="4384773"/>
              <a:ext cx="176530" cy="798195"/>
            </a:xfrm>
            <a:custGeom>
              <a:avLst/>
              <a:gdLst/>
              <a:ahLst/>
              <a:cxnLst/>
              <a:rect l="l" t="t" r="r" b="b"/>
              <a:pathLst>
                <a:path w="176529" h="798195">
                  <a:moveTo>
                    <a:pt x="151248" y="0"/>
                  </a:moveTo>
                  <a:lnTo>
                    <a:pt x="172211" y="54320"/>
                  </a:lnTo>
                  <a:lnTo>
                    <a:pt x="176529" y="142182"/>
                  </a:lnTo>
                  <a:lnTo>
                    <a:pt x="175466" y="188218"/>
                  </a:lnTo>
                  <a:lnTo>
                    <a:pt x="159968" y="256447"/>
                  </a:lnTo>
                  <a:lnTo>
                    <a:pt x="131377" y="415601"/>
                  </a:lnTo>
                  <a:lnTo>
                    <a:pt x="116545" y="597381"/>
                  </a:lnTo>
                  <a:lnTo>
                    <a:pt x="142325" y="733489"/>
                  </a:lnTo>
                  <a:lnTo>
                    <a:pt x="151919" y="791043"/>
                  </a:lnTo>
                  <a:lnTo>
                    <a:pt x="99457" y="797877"/>
                  </a:lnTo>
                  <a:lnTo>
                    <a:pt x="32849" y="781675"/>
                  </a:lnTo>
                  <a:lnTo>
                    <a:pt x="0" y="770122"/>
                  </a:lnTo>
                  <a:lnTo>
                    <a:pt x="3180" y="683475"/>
                  </a:lnTo>
                  <a:lnTo>
                    <a:pt x="17013" y="479436"/>
                  </a:lnTo>
                  <a:lnTo>
                    <a:pt x="47935" y="241855"/>
                  </a:lnTo>
                  <a:lnTo>
                    <a:pt x="102379" y="54586"/>
                  </a:lnTo>
                  <a:lnTo>
                    <a:pt x="151248" y="0"/>
                  </a:lnTo>
                  <a:close/>
                </a:path>
              </a:pathLst>
            </a:custGeom>
            <a:solidFill>
              <a:srgbClr val="A73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42402" y="4663528"/>
              <a:ext cx="1464310" cy="2194560"/>
            </a:xfrm>
            <a:custGeom>
              <a:avLst/>
              <a:gdLst/>
              <a:ahLst/>
              <a:cxnLst/>
              <a:rect l="l" t="t" r="r" b="b"/>
              <a:pathLst>
                <a:path w="1464309" h="2194559">
                  <a:moveTo>
                    <a:pt x="345262" y="1866417"/>
                  </a:moveTo>
                  <a:lnTo>
                    <a:pt x="39014" y="1793151"/>
                  </a:lnTo>
                  <a:lnTo>
                    <a:pt x="0" y="2194471"/>
                  </a:lnTo>
                  <a:lnTo>
                    <a:pt x="289153" y="2194471"/>
                  </a:lnTo>
                  <a:lnTo>
                    <a:pt x="345262" y="1866417"/>
                  </a:lnTo>
                  <a:close/>
                </a:path>
                <a:path w="1464309" h="2194559">
                  <a:moveTo>
                    <a:pt x="864857" y="1737093"/>
                  </a:moveTo>
                  <a:lnTo>
                    <a:pt x="553872" y="1685378"/>
                  </a:lnTo>
                  <a:lnTo>
                    <a:pt x="473976" y="2069020"/>
                  </a:lnTo>
                  <a:lnTo>
                    <a:pt x="791476" y="2120735"/>
                  </a:lnTo>
                  <a:lnTo>
                    <a:pt x="864857" y="1737093"/>
                  </a:lnTo>
                  <a:close/>
                </a:path>
                <a:path w="1464309" h="2194559">
                  <a:moveTo>
                    <a:pt x="1464259" y="1275892"/>
                  </a:moveTo>
                  <a:lnTo>
                    <a:pt x="1458836" y="1242364"/>
                  </a:lnTo>
                  <a:lnTo>
                    <a:pt x="1450441" y="1200937"/>
                  </a:lnTo>
                  <a:lnTo>
                    <a:pt x="1444282" y="1153033"/>
                  </a:lnTo>
                  <a:lnTo>
                    <a:pt x="1426451" y="1078217"/>
                  </a:lnTo>
                  <a:lnTo>
                    <a:pt x="1391539" y="1010259"/>
                  </a:lnTo>
                  <a:lnTo>
                    <a:pt x="1357464" y="960894"/>
                  </a:lnTo>
                  <a:lnTo>
                    <a:pt x="1342136" y="941832"/>
                  </a:lnTo>
                  <a:lnTo>
                    <a:pt x="1277632" y="0"/>
                  </a:lnTo>
                  <a:lnTo>
                    <a:pt x="1089139" y="77584"/>
                  </a:lnTo>
                  <a:lnTo>
                    <a:pt x="1093584" y="745705"/>
                  </a:lnTo>
                  <a:lnTo>
                    <a:pt x="1179982" y="1415986"/>
                  </a:lnTo>
                  <a:lnTo>
                    <a:pt x="1210233" y="1379613"/>
                  </a:lnTo>
                  <a:lnTo>
                    <a:pt x="1248930" y="1325460"/>
                  </a:lnTo>
                  <a:lnTo>
                    <a:pt x="1265339" y="1289431"/>
                  </a:lnTo>
                  <a:lnTo>
                    <a:pt x="1324381" y="1153033"/>
                  </a:lnTo>
                  <a:lnTo>
                    <a:pt x="1324775" y="1176782"/>
                  </a:lnTo>
                  <a:lnTo>
                    <a:pt x="1332649" y="1229817"/>
                  </a:lnTo>
                  <a:lnTo>
                    <a:pt x="1358036" y="1284884"/>
                  </a:lnTo>
                  <a:lnTo>
                    <a:pt x="1410957" y="1314678"/>
                  </a:lnTo>
                  <a:lnTo>
                    <a:pt x="1445501" y="1313484"/>
                  </a:lnTo>
                  <a:lnTo>
                    <a:pt x="1461541" y="1300073"/>
                  </a:lnTo>
                  <a:lnTo>
                    <a:pt x="1464259" y="1275892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68091" y="5540706"/>
              <a:ext cx="1283335" cy="1026160"/>
            </a:xfrm>
            <a:custGeom>
              <a:avLst/>
              <a:gdLst/>
              <a:ahLst/>
              <a:cxnLst/>
              <a:rect l="l" t="t" r="r" b="b"/>
              <a:pathLst>
                <a:path w="1283334" h="1026159">
                  <a:moveTo>
                    <a:pt x="1283299" y="0"/>
                  </a:moveTo>
                  <a:lnTo>
                    <a:pt x="1279415" y="94559"/>
                  </a:lnTo>
                  <a:lnTo>
                    <a:pt x="1268874" y="320046"/>
                  </a:lnTo>
                  <a:lnTo>
                    <a:pt x="1253339" y="589175"/>
                  </a:lnTo>
                  <a:lnTo>
                    <a:pt x="1234476" y="814660"/>
                  </a:lnTo>
                  <a:lnTo>
                    <a:pt x="1122812" y="860196"/>
                  </a:lnTo>
                  <a:lnTo>
                    <a:pt x="1015148" y="890139"/>
                  </a:lnTo>
                  <a:lnTo>
                    <a:pt x="901297" y="900884"/>
                  </a:lnTo>
                  <a:lnTo>
                    <a:pt x="801507" y="887142"/>
                  </a:lnTo>
                  <a:lnTo>
                    <a:pt x="726793" y="865314"/>
                  </a:lnTo>
                  <a:lnTo>
                    <a:pt x="679931" y="845102"/>
                  </a:lnTo>
                  <a:lnTo>
                    <a:pt x="663693" y="836209"/>
                  </a:lnTo>
                  <a:lnTo>
                    <a:pt x="672570" y="967685"/>
                  </a:lnTo>
                  <a:lnTo>
                    <a:pt x="628967" y="980349"/>
                  </a:lnTo>
                  <a:lnTo>
                    <a:pt x="521700" y="1005945"/>
                  </a:lnTo>
                  <a:lnTo>
                    <a:pt x="386083" y="1025879"/>
                  </a:lnTo>
                  <a:lnTo>
                    <a:pt x="257429" y="1021557"/>
                  </a:lnTo>
                  <a:lnTo>
                    <a:pt x="153542" y="985256"/>
                  </a:lnTo>
                  <a:lnTo>
                    <a:pt x="72124" y="934809"/>
                  </a:lnTo>
                  <a:lnTo>
                    <a:pt x="19002" y="890018"/>
                  </a:lnTo>
                  <a:lnTo>
                    <a:pt x="0" y="870687"/>
                  </a:lnTo>
                  <a:lnTo>
                    <a:pt x="88768" y="435343"/>
                  </a:lnTo>
                  <a:lnTo>
                    <a:pt x="93415" y="392342"/>
                  </a:lnTo>
                  <a:lnTo>
                    <a:pt x="105967" y="291756"/>
                  </a:lnTo>
                  <a:lnTo>
                    <a:pt x="124345" y="176216"/>
                  </a:lnTo>
                  <a:lnTo>
                    <a:pt x="146468" y="88350"/>
                  </a:lnTo>
                  <a:lnTo>
                    <a:pt x="337205" y="41818"/>
                  </a:lnTo>
                  <a:lnTo>
                    <a:pt x="726534" y="15084"/>
                  </a:lnTo>
                  <a:lnTo>
                    <a:pt x="1110038" y="2895"/>
                  </a:lnTo>
                  <a:lnTo>
                    <a:pt x="1283299" y="0"/>
                  </a:lnTo>
                  <a:close/>
                </a:path>
              </a:pathLst>
            </a:custGeom>
            <a:solidFill>
              <a:srgbClr val="A421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86090" y="3786402"/>
              <a:ext cx="1852295" cy="2130425"/>
            </a:xfrm>
            <a:custGeom>
              <a:avLst/>
              <a:gdLst/>
              <a:ahLst/>
              <a:cxnLst/>
              <a:rect l="l" t="t" r="r" b="b"/>
              <a:pathLst>
                <a:path w="1852295" h="2130425">
                  <a:moveTo>
                    <a:pt x="326372" y="0"/>
                  </a:moveTo>
                  <a:lnTo>
                    <a:pt x="357765" y="47369"/>
                  </a:lnTo>
                  <a:lnTo>
                    <a:pt x="430823" y="151096"/>
                  </a:lnTo>
                  <a:lnTo>
                    <a:pt x="513868" y="253612"/>
                  </a:lnTo>
                  <a:lnTo>
                    <a:pt x="575221" y="297344"/>
                  </a:lnTo>
                  <a:lnTo>
                    <a:pt x="629915" y="279133"/>
                  </a:lnTo>
                  <a:lnTo>
                    <a:pt x="698313" y="245372"/>
                  </a:lnTo>
                  <a:lnTo>
                    <a:pt x="756725" y="212823"/>
                  </a:lnTo>
                  <a:lnTo>
                    <a:pt x="781460" y="198249"/>
                  </a:lnTo>
                  <a:lnTo>
                    <a:pt x="1103394" y="480538"/>
                  </a:lnTo>
                  <a:lnTo>
                    <a:pt x="1192459" y="208879"/>
                  </a:lnTo>
                  <a:lnTo>
                    <a:pt x="1414380" y="321077"/>
                  </a:lnTo>
                  <a:lnTo>
                    <a:pt x="1434862" y="332255"/>
                  </a:lnTo>
                  <a:lnTo>
                    <a:pt x="1483250" y="362020"/>
                  </a:lnTo>
                  <a:lnTo>
                    <a:pt x="1539960" y="404713"/>
                  </a:lnTo>
                  <a:lnTo>
                    <a:pt x="1585408" y="454680"/>
                  </a:lnTo>
                  <a:lnTo>
                    <a:pt x="1851744" y="829687"/>
                  </a:lnTo>
                  <a:lnTo>
                    <a:pt x="1618548" y="984867"/>
                  </a:lnTo>
                  <a:lnTo>
                    <a:pt x="1630823" y="1044405"/>
                  </a:lnTo>
                  <a:lnTo>
                    <a:pt x="1656830" y="1187997"/>
                  </a:lnTo>
                  <a:lnTo>
                    <a:pt x="1680340" y="1363109"/>
                  </a:lnTo>
                  <a:lnTo>
                    <a:pt x="1685125" y="1517209"/>
                  </a:lnTo>
                  <a:lnTo>
                    <a:pt x="1678974" y="1573482"/>
                  </a:lnTo>
                  <a:lnTo>
                    <a:pt x="1670987" y="1630695"/>
                  </a:lnTo>
                  <a:lnTo>
                    <a:pt x="1661475" y="1687393"/>
                  </a:lnTo>
                  <a:lnTo>
                    <a:pt x="1650751" y="1742123"/>
                  </a:lnTo>
                  <a:lnTo>
                    <a:pt x="1639125" y="1793430"/>
                  </a:lnTo>
                  <a:lnTo>
                    <a:pt x="1626910" y="1839860"/>
                  </a:lnTo>
                  <a:lnTo>
                    <a:pt x="1614418" y="1879958"/>
                  </a:lnTo>
                  <a:lnTo>
                    <a:pt x="1589846" y="1935342"/>
                  </a:lnTo>
                  <a:lnTo>
                    <a:pt x="1548507" y="1984899"/>
                  </a:lnTo>
                  <a:lnTo>
                    <a:pt x="1516212" y="2015320"/>
                  </a:lnTo>
                  <a:lnTo>
                    <a:pt x="1477612" y="2046379"/>
                  </a:lnTo>
                  <a:lnTo>
                    <a:pt x="1433791" y="2075737"/>
                  </a:lnTo>
                  <a:lnTo>
                    <a:pt x="1385832" y="2101050"/>
                  </a:lnTo>
                  <a:lnTo>
                    <a:pt x="1334819" y="2119978"/>
                  </a:lnTo>
                  <a:lnTo>
                    <a:pt x="1281836" y="2130178"/>
                  </a:lnTo>
                  <a:lnTo>
                    <a:pt x="1227966" y="2129310"/>
                  </a:lnTo>
                  <a:lnTo>
                    <a:pt x="1172242" y="2119052"/>
                  </a:lnTo>
                  <a:lnTo>
                    <a:pt x="1124930" y="2103818"/>
                  </a:lnTo>
                  <a:lnTo>
                    <a:pt x="1083402" y="2085097"/>
                  </a:lnTo>
                  <a:lnTo>
                    <a:pt x="1045029" y="2064380"/>
                  </a:lnTo>
                  <a:lnTo>
                    <a:pt x="1007183" y="2043159"/>
                  </a:lnTo>
                  <a:lnTo>
                    <a:pt x="967236" y="2022922"/>
                  </a:lnTo>
                  <a:lnTo>
                    <a:pt x="922559" y="2005162"/>
                  </a:lnTo>
                  <a:lnTo>
                    <a:pt x="870524" y="1991369"/>
                  </a:lnTo>
                  <a:lnTo>
                    <a:pt x="818720" y="1982785"/>
                  </a:lnTo>
                  <a:lnTo>
                    <a:pt x="765336" y="1977446"/>
                  </a:lnTo>
                  <a:lnTo>
                    <a:pt x="661180" y="1969694"/>
                  </a:lnTo>
                  <a:lnTo>
                    <a:pt x="614086" y="1963874"/>
                  </a:lnTo>
                  <a:lnTo>
                    <a:pt x="572766" y="1954488"/>
                  </a:lnTo>
                  <a:lnTo>
                    <a:pt x="514803" y="1918207"/>
                  </a:lnTo>
                  <a:lnTo>
                    <a:pt x="499728" y="1847641"/>
                  </a:lnTo>
                  <a:lnTo>
                    <a:pt x="506630" y="1799002"/>
                  </a:lnTo>
                  <a:lnTo>
                    <a:pt x="520206" y="1744631"/>
                  </a:lnTo>
                  <a:lnTo>
                    <a:pt x="538114" y="1687174"/>
                  </a:lnTo>
                  <a:lnTo>
                    <a:pt x="577566" y="1573570"/>
                  </a:lnTo>
                  <a:lnTo>
                    <a:pt x="594429" y="1522711"/>
                  </a:lnTo>
                  <a:lnTo>
                    <a:pt x="606263" y="1479339"/>
                  </a:lnTo>
                  <a:lnTo>
                    <a:pt x="610728" y="1446098"/>
                  </a:lnTo>
                  <a:lnTo>
                    <a:pt x="608587" y="1409336"/>
                  </a:lnTo>
                  <a:lnTo>
                    <a:pt x="602753" y="1362575"/>
                  </a:lnTo>
                  <a:lnTo>
                    <a:pt x="594110" y="1308946"/>
                  </a:lnTo>
                  <a:lnTo>
                    <a:pt x="583543" y="1251580"/>
                  </a:lnTo>
                  <a:lnTo>
                    <a:pt x="571935" y="1193610"/>
                  </a:lnTo>
                  <a:lnTo>
                    <a:pt x="549136" y="1088382"/>
                  </a:lnTo>
                  <a:lnTo>
                    <a:pt x="539713" y="1047387"/>
                  </a:lnTo>
                  <a:lnTo>
                    <a:pt x="511067" y="940796"/>
                  </a:lnTo>
                  <a:lnTo>
                    <a:pt x="467662" y="800869"/>
                  </a:lnTo>
                  <a:lnTo>
                    <a:pt x="410703" y="627099"/>
                  </a:lnTo>
                  <a:lnTo>
                    <a:pt x="330330" y="565412"/>
                  </a:lnTo>
                  <a:lnTo>
                    <a:pt x="261030" y="509814"/>
                  </a:lnTo>
                  <a:lnTo>
                    <a:pt x="200025" y="456835"/>
                  </a:lnTo>
                  <a:lnTo>
                    <a:pt x="140684" y="406460"/>
                  </a:lnTo>
                  <a:lnTo>
                    <a:pt x="75046" y="354463"/>
                  </a:lnTo>
                  <a:lnTo>
                    <a:pt x="0" y="297344"/>
                  </a:lnTo>
                  <a:lnTo>
                    <a:pt x="52225" y="213570"/>
                  </a:lnTo>
                  <a:lnTo>
                    <a:pt x="99365" y="141854"/>
                  </a:lnTo>
                  <a:lnTo>
                    <a:pt x="144397" y="79586"/>
                  </a:lnTo>
                  <a:lnTo>
                    <a:pt x="194426" y="38060"/>
                  </a:lnTo>
                  <a:lnTo>
                    <a:pt x="254581" y="13934"/>
                  </a:lnTo>
                  <a:lnTo>
                    <a:pt x="305137" y="2738"/>
                  </a:lnTo>
                  <a:lnTo>
                    <a:pt x="326372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48487" y="1990966"/>
              <a:ext cx="1918335" cy="1627505"/>
            </a:xfrm>
            <a:custGeom>
              <a:avLst/>
              <a:gdLst/>
              <a:ahLst/>
              <a:cxnLst/>
              <a:rect l="l" t="t" r="r" b="b"/>
              <a:pathLst>
                <a:path w="1918334" h="1627504">
                  <a:moveTo>
                    <a:pt x="792708" y="1627365"/>
                  </a:moveTo>
                  <a:lnTo>
                    <a:pt x="791895" y="1626019"/>
                  </a:lnTo>
                  <a:lnTo>
                    <a:pt x="638073" y="1616011"/>
                  </a:lnTo>
                  <a:lnTo>
                    <a:pt x="792708" y="1627365"/>
                  </a:lnTo>
                  <a:close/>
                </a:path>
                <a:path w="1918334" h="1627504">
                  <a:moveTo>
                    <a:pt x="1298981" y="926884"/>
                  </a:moveTo>
                  <a:lnTo>
                    <a:pt x="1284579" y="910196"/>
                  </a:lnTo>
                  <a:lnTo>
                    <a:pt x="1243914" y="879144"/>
                  </a:lnTo>
                  <a:lnTo>
                    <a:pt x="1180769" y="862279"/>
                  </a:lnTo>
                  <a:lnTo>
                    <a:pt x="1098956" y="888098"/>
                  </a:lnTo>
                  <a:lnTo>
                    <a:pt x="1030198" y="958913"/>
                  </a:lnTo>
                  <a:lnTo>
                    <a:pt x="997762" y="1041311"/>
                  </a:lnTo>
                  <a:lnTo>
                    <a:pt x="988199" y="1109586"/>
                  </a:lnTo>
                  <a:lnTo>
                    <a:pt x="987996" y="1138059"/>
                  </a:lnTo>
                  <a:lnTo>
                    <a:pt x="1015326" y="1102639"/>
                  </a:lnTo>
                  <a:lnTo>
                    <a:pt x="1086789" y="1026007"/>
                  </a:lnTo>
                  <a:lnTo>
                    <a:pt x="1186611" y="952601"/>
                  </a:lnTo>
                  <a:lnTo>
                    <a:pt x="1298981" y="926884"/>
                  </a:lnTo>
                  <a:close/>
                </a:path>
                <a:path w="1918334" h="1627504">
                  <a:moveTo>
                    <a:pt x="1817433" y="344665"/>
                  </a:moveTo>
                  <a:lnTo>
                    <a:pt x="1817154" y="293865"/>
                  </a:lnTo>
                  <a:lnTo>
                    <a:pt x="1807794" y="249402"/>
                  </a:lnTo>
                  <a:lnTo>
                    <a:pt x="1807794" y="344665"/>
                  </a:lnTo>
                  <a:lnTo>
                    <a:pt x="1806371" y="352437"/>
                  </a:lnTo>
                  <a:lnTo>
                    <a:pt x="1807654" y="318681"/>
                  </a:lnTo>
                  <a:lnTo>
                    <a:pt x="1807794" y="344665"/>
                  </a:lnTo>
                  <a:lnTo>
                    <a:pt x="1807794" y="249402"/>
                  </a:lnTo>
                  <a:lnTo>
                    <a:pt x="1806460" y="243065"/>
                  </a:lnTo>
                  <a:lnTo>
                    <a:pt x="1791042" y="218452"/>
                  </a:lnTo>
                  <a:lnTo>
                    <a:pt x="1791042" y="425843"/>
                  </a:lnTo>
                  <a:lnTo>
                    <a:pt x="1789290" y="433565"/>
                  </a:lnTo>
                  <a:lnTo>
                    <a:pt x="1775548" y="471665"/>
                  </a:lnTo>
                  <a:lnTo>
                    <a:pt x="1773389" y="475767"/>
                  </a:lnTo>
                  <a:lnTo>
                    <a:pt x="1791042" y="425843"/>
                  </a:lnTo>
                  <a:lnTo>
                    <a:pt x="1791042" y="218452"/>
                  </a:lnTo>
                  <a:lnTo>
                    <a:pt x="1790903" y="218236"/>
                  </a:lnTo>
                  <a:lnTo>
                    <a:pt x="1790903" y="240563"/>
                  </a:lnTo>
                  <a:lnTo>
                    <a:pt x="1759712" y="194233"/>
                  </a:lnTo>
                  <a:lnTo>
                    <a:pt x="1775345" y="204965"/>
                  </a:lnTo>
                  <a:lnTo>
                    <a:pt x="1790903" y="240563"/>
                  </a:lnTo>
                  <a:lnTo>
                    <a:pt x="1790903" y="218236"/>
                  </a:lnTo>
                  <a:lnTo>
                    <a:pt x="1782597" y="204965"/>
                  </a:lnTo>
                  <a:lnTo>
                    <a:pt x="1756956" y="180403"/>
                  </a:lnTo>
                  <a:lnTo>
                    <a:pt x="1756956" y="509739"/>
                  </a:lnTo>
                  <a:lnTo>
                    <a:pt x="1751711" y="522465"/>
                  </a:lnTo>
                  <a:lnTo>
                    <a:pt x="1751190" y="520801"/>
                  </a:lnTo>
                  <a:lnTo>
                    <a:pt x="1756956" y="509739"/>
                  </a:lnTo>
                  <a:lnTo>
                    <a:pt x="1756956" y="180403"/>
                  </a:lnTo>
                  <a:lnTo>
                    <a:pt x="1742833" y="166865"/>
                  </a:lnTo>
                  <a:lnTo>
                    <a:pt x="1704149" y="141465"/>
                  </a:lnTo>
                  <a:lnTo>
                    <a:pt x="1663903" y="116065"/>
                  </a:lnTo>
                  <a:lnTo>
                    <a:pt x="1652460" y="112598"/>
                  </a:lnTo>
                  <a:lnTo>
                    <a:pt x="1622259" y="97180"/>
                  </a:lnTo>
                  <a:lnTo>
                    <a:pt x="1579397" y="78155"/>
                  </a:lnTo>
                  <a:lnTo>
                    <a:pt x="1544840" y="64947"/>
                  </a:lnTo>
                  <a:lnTo>
                    <a:pt x="1544840" y="567690"/>
                  </a:lnTo>
                  <a:lnTo>
                    <a:pt x="1536293" y="585965"/>
                  </a:lnTo>
                  <a:lnTo>
                    <a:pt x="1504899" y="624065"/>
                  </a:lnTo>
                  <a:lnTo>
                    <a:pt x="1473123" y="662165"/>
                  </a:lnTo>
                  <a:lnTo>
                    <a:pt x="1444663" y="700265"/>
                  </a:lnTo>
                  <a:lnTo>
                    <a:pt x="1434198" y="706475"/>
                  </a:lnTo>
                  <a:lnTo>
                    <a:pt x="1457845" y="680008"/>
                  </a:lnTo>
                  <a:lnTo>
                    <a:pt x="1497977" y="631786"/>
                  </a:lnTo>
                  <a:lnTo>
                    <a:pt x="1540738" y="575487"/>
                  </a:lnTo>
                  <a:lnTo>
                    <a:pt x="1544840" y="567690"/>
                  </a:lnTo>
                  <a:lnTo>
                    <a:pt x="1544840" y="64947"/>
                  </a:lnTo>
                  <a:lnTo>
                    <a:pt x="1534871" y="61125"/>
                  </a:lnTo>
                  <a:lnTo>
                    <a:pt x="1488706" y="46126"/>
                  </a:lnTo>
                  <a:lnTo>
                    <a:pt x="1474787" y="42367"/>
                  </a:lnTo>
                  <a:lnTo>
                    <a:pt x="1474787" y="383159"/>
                  </a:lnTo>
                  <a:lnTo>
                    <a:pt x="1474317" y="382765"/>
                  </a:lnTo>
                  <a:lnTo>
                    <a:pt x="1472996" y="381787"/>
                  </a:lnTo>
                  <a:lnTo>
                    <a:pt x="1474304" y="382384"/>
                  </a:lnTo>
                  <a:lnTo>
                    <a:pt x="1474787" y="383159"/>
                  </a:lnTo>
                  <a:lnTo>
                    <a:pt x="1474787" y="42367"/>
                  </a:lnTo>
                  <a:lnTo>
                    <a:pt x="1445133" y="34328"/>
                  </a:lnTo>
                  <a:lnTo>
                    <a:pt x="1445133" y="370065"/>
                  </a:lnTo>
                  <a:lnTo>
                    <a:pt x="1436192" y="370065"/>
                  </a:lnTo>
                  <a:lnTo>
                    <a:pt x="1436573" y="368617"/>
                  </a:lnTo>
                  <a:lnTo>
                    <a:pt x="1445133" y="370065"/>
                  </a:lnTo>
                  <a:lnTo>
                    <a:pt x="1445133" y="34328"/>
                  </a:lnTo>
                  <a:lnTo>
                    <a:pt x="1440929" y="33185"/>
                  </a:lnTo>
                  <a:lnTo>
                    <a:pt x="1391539" y="22313"/>
                  </a:lnTo>
                  <a:lnTo>
                    <a:pt x="1379791" y="20294"/>
                  </a:lnTo>
                  <a:lnTo>
                    <a:pt x="1379791" y="534136"/>
                  </a:lnTo>
                  <a:lnTo>
                    <a:pt x="1375232" y="547865"/>
                  </a:lnTo>
                  <a:lnTo>
                    <a:pt x="1348282" y="598665"/>
                  </a:lnTo>
                  <a:lnTo>
                    <a:pt x="1343139" y="608482"/>
                  </a:lnTo>
                  <a:lnTo>
                    <a:pt x="1379791" y="534136"/>
                  </a:lnTo>
                  <a:lnTo>
                    <a:pt x="1379791" y="20294"/>
                  </a:lnTo>
                  <a:lnTo>
                    <a:pt x="1340573" y="13550"/>
                  </a:lnTo>
                  <a:lnTo>
                    <a:pt x="1326019" y="11722"/>
                  </a:lnTo>
                  <a:lnTo>
                    <a:pt x="1326019" y="641159"/>
                  </a:lnTo>
                  <a:lnTo>
                    <a:pt x="1315021" y="662165"/>
                  </a:lnTo>
                  <a:lnTo>
                    <a:pt x="1274978" y="712965"/>
                  </a:lnTo>
                  <a:lnTo>
                    <a:pt x="1241171" y="749274"/>
                  </a:lnTo>
                  <a:lnTo>
                    <a:pt x="1326019" y="641159"/>
                  </a:lnTo>
                  <a:lnTo>
                    <a:pt x="1326019" y="11722"/>
                  </a:lnTo>
                  <a:lnTo>
                    <a:pt x="1288034" y="6908"/>
                  </a:lnTo>
                  <a:lnTo>
                    <a:pt x="1237005" y="2692"/>
                  </a:lnTo>
                  <a:lnTo>
                    <a:pt x="1233131" y="1765"/>
                  </a:lnTo>
                  <a:lnTo>
                    <a:pt x="1228318" y="1765"/>
                  </a:lnTo>
                  <a:lnTo>
                    <a:pt x="1228318" y="763066"/>
                  </a:lnTo>
                  <a:lnTo>
                    <a:pt x="1227670" y="763765"/>
                  </a:lnTo>
                  <a:lnTo>
                    <a:pt x="1185011" y="801865"/>
                  </a:lnTo>
                  <a:lnTo>
                    <a:pt x="1138059" y="827265"/>
                  </a:lnTo>
                  <a:lnTo>
                    <a:pt x="1107008" y="835240"/>
                  </a:lnTo>
                  <a:lnTo>
                    <a:pt x="1228318" y="763066"/>
                  </a:lnTo>
                  <a:lnTo>
                    <a:pt x="1228318" y="1765"/>
                  </a:lnTo>
                  <a:lnTo>
                    <a:pt x="1218031" y="1765"/>
                  </a:lnTo>
                  <a:lnTo>
                    <a:pt x="1178306" y="114"/>
                  </a:lnTo>
                  <a:lnTo>
                    <a:pt x="1121156" y="0"/>
                  </a:lnTo>
                  <a:lnTo>
                    <a:pt x="1077429" y="1727"/>
                  </a:lnTo>
                  <a:lnTo>
                    <a:pt x="1077429" y="845591"/>
                  </a:lnTo>
                  <a:lnTo>
                    <a:pt x="1038263" y="865365"/>
                  </a:lnTo>
                  <a:lnTo>
                    <a:pt x="995502" y="865365"/>
                  </a:lnTo>
                  <a:lnTo>
                    <a:pt x="1077429" y="845591"/>
                  </a:lnTo>
                  <a:lnTo>
                    <a:pt x="1077429" y="1727"/>
                  </a:lnTo>
                  <a:lnTo>
                    <a:pt x="1076185" y="1765"/>
                  </a:lnTo>
                  <a:lnTo>
                    <a:pt x="1064539" y="1765"/>
                  </a:lnTo>
                  <a:lnTo>
                    <a:pt x="1060526" y="2654"/>
                  </a:lnTo>
                  <a:lnTo>
                    <a:pt x="1011910" y="6578"/>
                  </a:lnTo>
                  <a:lnTo>
                    <a:pt x="956030" y="13233"/>
                  </a:lnTo>
                  <a:lnTo>
                    <a:pt x="951534" y="13944"/>
                  </a:lnTo>
                  <a:lnTo>
                    <a:pt x="951534" y="875525"/>
                  </a:lnTo>
                  <a:lnTo>
                    <a:pt x="942187" y="878065"/>
                  </a:lnTo>
                  <a:lnTo>
                    <a:pt x="913193" y="878065"/>
                  </a:lnTo>
                  <a:lnTo>
                    <a:pt x="951534" y="875525"/>
                  </a:lnTo>
                  <a:lnTo>
                    <a:pt x="951534" y="13944"/>
                  </a:lnTo>
                  <a:lnTo>
                    <a:pt x="912545" y="20027"/>
                  </a:lnTo>
                  <a:lnTo>
                    <a:pt x="912545" y="823442"/>
                  </a:lnTo>
                  <a:lnTo>
                    <a:pt x="911872" y="824903"/>
                  </a:lnTo>
                  <a:lnTo>
                    <a:pt x="908570" y="822045"/>
                  </a:lnTo>
                  <a:lnTo>
                    <a:pt x="912545" y="823442"/>
                  </a:lnTo>
                  <a:lnTo>
                    <a:pt x="912545" y="20027"/>
                  </a:lnTo>
                  <a:lnTo>
                    <a:pt x="844296" y="32702"/>
                  </a:lnTo>
                  <a:lnTo>
                    <a:pt x="789470" y="45275"/>
                  </a:lnTo>
                  <a:lnTo>
                    <a:pt x="736041" y="59575"/>
                  </a:lnTo>
                  <a:lnTo>
                    <a:pt x="697966" y="71335"/>
                  </a:lnTo>
                  <a:lnTo>
                    <a:pt x="697966" y="776465"/>
                  </a:lnTo>
                  <a:lnTo>
                    <a:pt x="664959" y="776465"/>
                  </a:lnTo>
                  <a:lnTo>
                    <a:pt x="681240" y="774357"/>
                  </a:lnTo>
                  <a:lnTo>
                    <a:pt x="697966" y="776465"/>
                  </a:lnTo>
                  <a:lnTo>
                    <a:pt x="697966" y="71335"/>
                  </a:lnTo>
                  <a:lnTo>
                    <a:pt x="684517" y="75488"/>
                  </a:lnTo>
                  <a:lnTo>
                    <a:pt x="681596" y="76530"/>
                  </a:lnTo>
                  <a:lnTo>
                    <a:pt x="675767" y="77965"/>
                  </a:lnTo>
                  <a:lnTo>
                    <a:pt x="671982" y="79933"/>
                  </a:lnTo>
                  <a:lnTo>
                    <a:pt x="635406" y="92913"/>
                  </a:lnTo>
                  <a:lnTo>
                    <a:pt x="597903" y="108178"/>
                  </a:lnTo>
                  <a:lnTo>
                    <a:pt x="597903" y="785164"/>
                  </a:lnTo>
                  <a:lnTo>
                    <a:pt x="589991" y="789165"/>
                  </a:lnTo>
                  <a:lnTo>
                    <a:pt x="568032" y="789165"/>
                  </a:lnTo>
                  <a:lnTo>
                    <a:pt x="568426" y="788974"/>
                  </a:lnTo>
                  <a:lnTo>
                    <a:pt x="597903" y="785164"/>
                  </a:lnTo>
                  <a:lnTo>
                    <a:pt x="597903" y="108178"/>
                  </a:lnTo>
                  <a:lnTo>
                    <a:pt x="589229" y="111696"/>
                  </a:lnTo>
                  <a:lnTo>
                    <a:pt x="560298" y="125285"/>
                  </a:lnTo>
                  <a:lnTo>
                    <a:pt x="560298" y="792988"/>
                  </a:lnTo>
                  <a:lnTo>
                    <a:pt x="546912" y="801865"/>
                  </a:lnTo>
                  <a:lnTo>
                    <a:pt x="532282" y="814565"/>
                  </a:lnTo>
                  <a:lnTo>
                    <a:pt x="528497" y="814565"/>
                  </a:lnTo>
                  <a:lnTo>
                    <a:pt x="538048" y="803948"/>
                  </a:lnTo>
                  <a:lnTo>
                    <a:pt x="560298" y="792988"/>
                  </a:lnTo>
                  <a:lnTo>
                    <a:pt x="560298" y="125285"/>
                  </a:lnTo>
                  <a:lnTo>
                    <a:pt x="546506" y="131749"/>
                  </a:lnTo>
                  <a:lnTo>
                    <a:pt x="511848" y="150685"/>
                  </a:lnTo>
                  <a:lnTo>
                    <a:pt x="501446" y="154165"/>
                  </a:lnTo>
                  <a:lnTo>
                    <a:pt x="476402" y="173215"/>
                  </a:lnTo>
                  <a:lnTo>
                    <a:pt x="473443" y="175133"/>
                  </a:lnTo>
                  <a:lnTo>
                    <a:pt x="444144" y="198247"/>
                  </a:lnTo>
                  <a:lnTo>
                    <a:pt x="437375" y="207568"/>
                  </a:lnTo>
                  <a:lnTo>
                    <a:pt x="414159" y="233514"/>
                  </a:lnTo>
                  <a:lnTo>
                    <a:pt x="414159" y="239585"/>
                  </a:lnTo>
                  <a:lnTo>
                    <a:pt x="405638" y="251333"/>
                  </a:lnTo>
                  <a:lnTo>
                    <a:pt x="410933" y="243065"/>
                  </a:lnTo>
                  <a:lnTo>
                    <a:pt x="414159" y="239585"/>
                  </a:lnTo>
                  <a:lnTo>
                    <a:pt x="414159" y="233514"/>
                  </a:lnTo>
                  <a:lnTo>
                    <a:pt x="405599" y="243065"/>
                  </a:lnTo>
                  <a:lnTo>
                    <a:pt x="374065" y="281165"/>
                  </a:lnTo>
                  <a:lnTo>
                    <a:pt x="356895" y="311480"/>
                  </a:lnTo>
                  <a:lnTo>
                    <a:pt x="356895" y="1358976"/>
                  </a:lnTo>
                  <a:lnTo>
                    <a:pt x="333641" y="1322565"/>
                  </a:lnTo>
                  <a:lnTo>
                    <a:pt x="306260" y="1271765"/>
                  </a:lnTo>
                  <a:lnTo>
                    <a:pt x="283540" y="1220965"/>
                  </a:lnTo>
                  <a:lnTo>
                    <a:pt x="265074" y="1182865"/>
                  </a:lnTo>
                  <a:lnTo>
                    <a:pt x="259588" y="1163878"/>
                  </a:lnTo>
                  <a:lnTo>
                    <a:pt x="356895" y="1358976"/>
                  </a:lnTo>
                  <a:lnTo>
                    <a:pt x="356895" y="311480"/>
                  </a:lnTo>
                  <a:lnTo>
                    <a:pt x="345287" y="331965"/>
                  </a:lnTo>
                  <a:lnTo>
                    <a:pt x="319417" y="395465"/>
                  </a:lnTo>
                  <a:lnTo>
                    <a:pt x="296646" y="446265"/>
                  </a:lnTo>
                  <a:lnTo>
                    <a:pt x="277126" y="497065"/>
                  </a:lnTo>
                  <a:lnTo>
                    <a:pt x="261061" y="547865"/>
                  </a:lnTo>
                  <a:lnTo>
                    <a:pt x="248615" y="598665"/>
                  </a:lnTo>
                  <a:lnTo>
                    <a:pt x="239941" y="624065"/>
                  </a:lnTo>
                  <a:lnTo>
                    <a:pt x="235242" y="636765"/>
                  </a:lnTo>
                  <a:lnTo>
                    <a:pt x="233286" y="637082"/>
                  </a:lnTo>
                  <a:lnTo>
                    <a:pt x="233286" y="1054519"/>
                  </a:lnTo>
                  <a:lnTo>
                    <a:pt x="230809" y="1043165"/>
                  </a:lnTo>
                  <a:lnTo>
                    <a:pt x="229755" y="1036294"/>
                  </a:lnTo>
                  <a:lnTo>
                    <a:pt x="233286" y="1054519"/>
                  </a:lnTo>
                  <a:lnTo>
                    <a:pt x="233286" y="637082"/>
                  </a:lnTo>
                  <a:lnTo>
                    <a:pt x="213194" y="640346"/>
                  </a:lnTo>
                  <a:lnTo>
                    <a:pt x="213194" y="888098"/>
                  </a:lnTo>
                  <a:lnTo>
                    <a:pt x="93218" y="839965"/>
                  </a:lnTo>
                  <a:lnTo>
                    <a:pt x="101549" y="836510"/>
                  </a:lnTo>
                  <a:lnTo>
                    <a:pt x="213055" y="881481"/>
                  </a:lnTo>
                  <a:lnTo>
                    <a:pt x="213194" y="888098"/>
                  </a:lnTo>
                  <a:lnTo>
                    <a:pt x="213194" y="640346"/>
                  </a:lnTo>
                  <a:lnTo>
                    <a:pt x="126682" y="654354"/>
                  </a:lnTo>
                  <a:lnTo>
                    <a:pt x="15684" y="668299"/>
                  </a:lnTo>
                  <a:lnTo>
                    <a:pt x="20840" y="671499"/>
                  </a:lnTo>
                  <a:lnTo>
                    <a:pt x="0" y="674865"/>
                  </a:lnTo>
                  <a:lnTo>
                    <a:pt x="192468" y="788720"/>
                  </a:lnTo>
                  <a:lnTo>
                    <a:pt x="79895" y="827760"/>
                  </a:lnTo>
                  <a:lnTo>
                    <a:pt x="88417" y="831215"/>
                  </a:lnTo>
                  <a:lnTo>
                    <a:pt x="66586" y="839965"/>
                  </a:lnTo>
                  <a:lnTo>
                    <a:pt x="208610" y="890765"/>
                  </a:lnTo>
                  <a:lnTo>
                    <a:pt x="208305" y="903465"/>
                  </a:lnTo>
                  <a:lnTo>
                    <a:pt x="208292" y="916165"/>
                  </a:lnTo>
                  <a:lnTo>
                    <a:pt x="208953" y="941565"/>
                  </a:lnTo>
                  <a:lnTo>
                    <a:pt x="213779" y="992365"/>
                  </a:lnTo>
                  <a:lnTo>
                    <a:pt x="218681" y="1030465"/>
                  </a:lnTo>
                  <a:lnTo>
                    <a:pt x="225742" y="1068565"/>
                  </a:lnTo>
                  <a:lnTo>
                    <a:pt x="235343" y="1106665"/>
                  </a:lnTo>
                  <a:lnTo>
                    <a:pt x="247865" y="1157465"/>
                  </a:lnTo>
                  <a:lnTo>
                    <a:pt x="263652" y="1195565"/>
                  </a:lnTo>
                  <a:lnTo>
                    <a:pt x="283108" y="1246365"/>
                  </a:lnTo>
                  <a:lnTo>
                    <a:pt x="306590" y="1297165"/>
                  </a:lnTo>
                  <a:lnTo>
                    <a:pt x="334479" y="1347965"/>
                  </a:lnTo>
                  <a:lnTo>
                    <a:pt x="367131" y="1398765"/>
                  </a:lnTo>
                  <a:lnTo>
                    <a:pt x="404952" y="1436865"/>
                  </a:lnTo>
                  <a:lnTo>
                    <a:pt x="448284" y="1487665"/>
                  </a:lnTo>
                  <a:lnTo>
                    <a:pt x="497522" y="1538465"/>
                  </a:lnTo>
                  <a:lnTo>
                    <a:pt x="553021" y="1576565"/>
                  </a:lnTo>
                  <a:lnTo>
                    <a:pt x="615175" y="1614665"/>
                  </a:lnTo>
                  <a:lnTo>
                    <a:pt x="617245" y="1614665"/>
                  </a:lnTo>
                  <a:lnTo>
                    <a:pt x="638073" y="1616011"/>
                  </a:lnTo>
                  <a:lnTo>
                    <a:pt x="619607" y="1614665"/>
                  </a:lnTo>
                  <a:lnTo>
                    <a:pt x="555332" y="1563865"/>
                  </a:lnTo>
                  <a:lnTo>
                    <a:pt x="498271" y="1525765"/>
                  </a:lnTo>
                  <a:lnTo>
                    <a:pt x="447992" y="1474965"/>
                  </a:lnTo>
                  <a:lnTo>
                    <a:pt x="404075" y="1424165"/>
                  </a:lnTo>
                  <a:lnTo>
                    <a:pt x="384200" y="1397584"/>
                  </a:lnTo>
                  <a:lnTo>
                    <a:pt x="617245" y="1607820"/>
                  </a:lnTo>
                  <a:lnTo>
                    <a:pt x="789495" y="1622056"/>
                  </a:lnTo>
                  <a:lnTo>
                    <a:pt x="791895" y="1626019"/>
                  </a:lnTo>
                  <a:lnTo>
                    <a:pt x="812533" y="1627365"/>
                  </a:lnTo>
                  <a:lnTo>
                    <a:pt x="648309" y="1373365"/>
                  </a:lnTo>
                  <a:lnTo>
                    <a:pt x="658622" y="1360665"/>
                  </a:lnTo>
                  <a:lnTo>
                    <a:pt x="673061" y="1335265"/>
                  </a:lnTo>
                  <a:lnTo>
                    <a:pt x="686892" y="1297165"/>
                  </a:lnTo>
                  <a:lnTo>
                    <a:pt x="695375" y="1246365"/>
                  </a:lnTo>
                  <a:lnTo>
                    <a:pt x="693762" y="1182865"/>
                  </a:lnTo>
                  <a:lnTo>
                    <a:pt x="677316" y="1119365"/>
                  </a:lnTo>
                  <a:lnTo>
                    <a:pt x="658876" y="1068565"/>
                  </a:lnTo>
                  <a:lnTo>
                    <a:pt x="635292" y="1030465"/>
                  </a:lnTo>
                  <a:lnTo>
                    <a:pt x="608825" y="992365"/>
                  </a:lnTo>
                  <a:lnTo>
                    <a:pt x="581736" y="954265"/>
                  </a:lnTo>
                  <a:lnTo>
                    <a:pt x="555498" y="916165"/>
                  </a:lnTo>
                  <a:lnTo>
                    <a:pt x="540461" y="897216"/>
                  </a:lnTo>
                  <a:lnTo>
                    <a:pt x="537959" y="893470"/>
                  </a:lnTo>
                  <a:lnTo>
                    <a:pt x="533768" y="885494"/>
                  </a:lnTo>
                  <a:lnTo>
                    <a:pt x="523976" y="852665"/>
                  </a:lnTo>
                  <a:lnTo>
                    <a:pt x="524040" y="839965"/>
                  </a:lnTo>
                  <a:lnTo>
                    <a:pt x="529424" y="827265"/>
                  </a:lnTo>
                  <a:lnTo>
                    <a:pt x="538937" y="814565"/>
                  </a:lnTo>
                  <a:lnTo>
                    <a:pt x="552627" y="801865"/>
                  </a:lnTo>
                  <a:lnTo>
                    <a:pt x="570496" y="801865"/>
                  </a:lnTo>
                  <a:lnTo>
                    <a:pt x="593064" y="789165"/>
                  </a:lnTo>
                  <a:lnTo>
                    <a:pt x="732942" y="789165"/>
                  </a:lnTo>
                  <a:lnTo>
                    <a:pt x="792035" y="801865"/>
                  </a:lnTo>
                  <a:lnTo>
                    <a:pt x="843432" y="814565"/>
                  </a:lnTo>
                  <a:lnTo>
                    <a:pt x="882777" y="827265"/>
                  </a:lnTo>
                  <a:lnTo>
                    <a:pt x="905738" y="827265"/>
                  </a:lnTo>
                  <a:lnTo>
                    <a:pt x="898664" y="839965"/>
                  </a:lnTo>
                  <a:lnTo>
                    <a:pt x="887818" y="856932"/>
                  </a:lnTo>
                  <a:lnTo>
                    <a:pt x="853503" y="876058"/>
                  </a:lnTo>
                  <a:lnTo>
                    <a:pt x="830999" y="878065"/>
                  </a:lnTo>
                  <a:lnTo>
                    <a:pt x="792708" y="878065"/>
                  </a:lnTo>
                  <a:lnTo>
                    <a:pt x="792708" y="881481"/>
                  </a:lnTo>
                  <a:lnTo>
                    <a:pt x="792708" y="890765"/>
                  </a:lnTo>
                  <a:lnTo>
                    <a:pt x="959535" y="890765"/>
                  </a:lnTo>
                  <a:lnTo>
                    <a:pt x="1102474" y="852665"/>
                  </a:lnTo>
                  <a:lnTo>
                    <a:pt x="1149337" y="827265"/>
                  </a:lnTo>
                  <a:lnTo>
                    <a:pt x="1193761" y="801865"/>
                  </a:lnTo>
                  <a:lnTo>
                    <a:pt x="1234478" y="763765"/>
                  </a:lnTo>
                  <a:lnTo>
                    <a:pt x="1278674" y="725665"/>
                  </a:lnTo>
                  <a:lnTo>
                    <a:pt x="1316774" y="674865"/>
                  </a:lnTo>
                  <a:lnTo>
                    <a:pt x="1349095" y="611365"/>
                  </a:lnTo>
                  <a:lnTo>
                    <a:pt x="1375930" y="560565"/>
                  </a:lnTo>
                  <a:lnTo>
                    <a:pt x="1397584" y="509765"/>
                  </a:lnTo>
                  <a:lnTo>
                    <a:pt x="1414386" y="471665"/>
                  </a:lnTo>
                  <a:lnTo>
                    <a:pt x="1426629" y="420865"/>
                  </a:lnTo>
                  <a:lnTo>
                    <a:pt x="1434604" y="395465"/>
                  </a:lnTo>
                  <a:lnTo>
                    <a:pt x="1438656" y="382765"/>
                  </a:lnTo>
                  <a:lnTo>
                    <a:pt x="1459801" y="382765"/>
                  </a:lnTo>
                  <a:lnTo>
                    <a:pt x="1471193" y="395465"/>
                  </a:lnTo>
                  <a:lnTo>
                    <a:pt x="1480959" y="408165"/>
                  </a:lnTo>
                  <a:lnTo>
                    <a:pt x="1487119" y="420865"/>
                  </a:lnTo>
                  <a:lnTo>
                    <a:pt x="1489176" y="433565"/>
                  </a:lnTo>
                  <a:lnTo>
                    <a:pt x="1487119" y="446265"/>
                  </a:lnTo>
                  <a:lnTo>
                    <a:pt x="1480959" y="471665"/>
                  </a:lnTo>
                  <a:lnTo>
                    <a:pt x="1460957" y="535165"/>
                  </a:lnTo>
                  <a:lnTo>
                    <a:pt x="1442250" y="598665"/>
                  </a:lnTo>
                  <a:lnTo>
                    <a:pt x="1426654" y="662165"/>
                  </a:lnTo>
                  <a:lnTo>
                    <a:pt x="1415973" y="712965"/>
                  </a:lnTo>
                  <a:lnTo>
                    <a:pt x="1412024" y="738365"/>
                  </a:lnTo>
                  <a:lnTo>
                    <a:pt x="1407579" y="751065"/>
                  </a:lnTo>
                  <a:lnTo>
                    <a:pt x="1418818" y="738365"/>
                  </a:lnTo>
                  <a:lnTo>
                    <a:pt x="1431658" y="725665"/>
                  </a:lnTo>
                  <a:lnTo>
                    <a:pt x="1502371" y="636765"/>
                  </a:lnTo>
                  <a:lnTo>
                    <a:pt x="1545170" y="585965"/>
                  </a:lnTo>
                  <a:lnTo>
                    <a:pt x="1565719" y="547865"/>
                  </a:lnTo>
                  <a:lnTo>
                    <a:pt x="1586687" y="509765"/>
                  </a:lnTo>
                  <a:lnTo>
                    <a:pt x="1607146" y="458965"/>
                  </a:lnTo>
                  <a:lnTo>
                    <a:pt x="1626158" y="408165"/>
                  </a:lnTo>
                  <a:lnTo>
                    <a:pt x="1642808" y="357365"/>
                  </a:lnTo>
                  <a:lnTo>
                    <a:pt x="1656168" y="306565"/>
                  </a:lnTo>
                  <a:lnTo>
                    <a:pt x="1665300" y="281165"/>
                  </a:lnTo>
                  <a:lnTo>
                    <a:pt x="1745424" y="522465"/>
                  </a:lnTo>
                  <a:lnTo>
                    <a:pt x="1749640" y="535165"/>
                  </a:lnTo>
                  <a:lnTo>
                    <a:pt x="1754073" y="535165"/>
                  </a:lnTo>
                  <a:lnTo>
                    <a:pt x="1758645" y="522465"/>
                  </a:lnTo>
                  <a:lnTo>
                    <a:pt x="1769262" y="509765"/>
                  </a:lnTo>
                  <a:lnTo>
                    <a:pt x="1783207" y="471665"/>
                  </a:lnTo>
                  <a:lnTo>
                    <a:pt x="1797710" y="433565"/>
                  </a:lnTo>
                  <a:lnTo>
                    <a:pt x="1810029" y="395465"/>
                  </a:lnTo>
                  <a:lnTo>
                    <a:pt x="1817433" y="344665"/>
                  </a:lnTo>
                  <a:close/>
                </a:path>
                <a:path w="1918334" h="1627504">
                  <a:moveTo>
                    <a:pt x="1918296" y="855624"/>
                  </a:moveTo>
                  <a:lnTo>
                    <a:pt x="1903552" y="830935"/>
                  </a:lnTo>
                  <a:lnTo>
                    <a:pt x="1860296" y="775970"/>
                  </a:lnTo>
                  <a:lnTo>
                    <a:pt x="1789976" y="719378"/>
                  </a:lnTo>
                  <a:lnTo>
                    <a:pt x="1694002" y="689838"/>
                  </a:lnTo>
                  <a:lnTo>
                    <a:pt x="1610144" y="706729"/>
                  </a:lnTo>
                  <a:lnTo>
                    <a:pt x="1564106" y="752259"/>
                  </a:lnTo>
                  <a:lnTo>
                    <a:pt x="1544713" y="799414"/>
                  </a:lnTo>
                  <a:lnTo>
                    <a:pt x="1540738" y="821143"/>
                  </a:lnTo>
                  <a:lnTo>
                    <a:pt x="1650403" y="789317"/>
                  </a:lnTo>
                  <a:lnTo>
                    <a:pt x="1774571" y="805307"/>
                  </a:lnTo>
                  <a:lnTo>
                    <a:pt x="1876196" y="837831"/>
                  </a:lnTo>
                  <a:lnTo>
                    <a:pt x="1918296" y="855624"/>
                  </a:lnTo>
                  <a:close/>
                </a:path>
              </a:pathLst>
            </a:custGeom>
            <a:solidFill>
              <a:srgbClr val="20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74570" y="3189363"/>
              <a:ext cx="330200" cy="724535"/>
            </a:xfrm>
            <a:custGeom>
              <a:avLst/>
              <a:gdLst/>
              <a:ahLst/>
              <a:cxnLst/>
              <a:rect l="l" t="t" r="r" b="b"/>
              <a:pathLst>
                <a:path w="330200" h="724535">
                  <a:moveTo>
                    <a:pt x="250190" y="168084"/>
                  </a:moveTo>
                  <a:lnTo>
                    <a:pt x="234175" y="131800"/>
                  </a:lnTo>
                  <a:lnTo>
                    <a:pt x="200469" y="109042"/>
                  </a:lnTo>
                  <a:lnTo>
                    <a:pt x="160553" y="93167"/>
                  </a:lnTo>
                  <a:lnTo>
                    <a:pt x="125907" y="77571"/>
                  </a:lnTo>
                  <a:lnTo>
                    <a:pt x="100850" y="56362"/>
                  </a:lnTo>
                  <a:lnTo>
                    <a:pt x="80340" y="30708"/>
                  </a:lnTo>
                  <a:lnTo>
                    <a:pt x="66484" y="9093"/>
                  </a:lnTo>
                  <a:lnTo>
                    <a:pt x="61404" y="0"/>
                  </a:lnTo>
                  <a:lnTo>
                    <a:pt x="66598" y="11963"/>
                  </a:lnTo>
                  <a:lnTo>
                    <a:pt x="79705" y="39255"/>
                  </a:lnTo>
                  <a:lnTo>
                    <a:pt x="96977" y="68973"/>
                  </a:lnTo>
                  <a:lnTo>
                    <a:pt x="114668" y="88201"/>
                  </a:lnTo>
                  <a:lnTo>
                    <a:pt x="129692" y="97447"/>
                  </a:lnTo>
                  <a:lnTo>
                    <a:pt x="142811" y="108280"/>
                  </a:lnTo>
                  <a:lnTo>
                    <a:pt x="161302" y="119926"/>
                  </a:lnTo>
                  <a:lnTo>
                    <a:pt x="192481" y="131584"/>
                  </a:lnTo>
                  <a:lnTo>
                    <a:pt x="223405" y="141173"/>
                  </a:lnTo>
                  <a:lnTo>
                    <a:pt x="235648" y="152209"/>
                  </a:lnTo>
                  <a:lnTo>
                    <a:pt x="219113" y="206870"/>
                  </a:lnTo>
                  <a:lnTo>
                    <a:pt x="183743" y="247142"/>
                  </a:lnTo>
                  <a:lnTo>
                    <a:pt x="129870" y="276898"/>
                  </a:lnTo>
                  <a:lnTo>
                    <a:pt x="80594" y="295351"/>
                  </a:lnTo>
                  <a:lnTo>
                    <a:pt x="59029" y="301688"/>
                  </a:lnTo>
                  <a:lnTo>
                    <a:pt x="110426" y="297472"/>
                  </a:lnTo>
                  <a:lnTo>
                    <a:pt x="156527" y="282371"/>
                  </a:lnTo>
                  <a:lnTo>
                    <a:pt x="195440" y="259118"/>
                  </a:lnTo>
                  <a:lnTo>
                    <a:pt x="225285" y="230492"/>
                  </a:lnTo>
                  <a:lnTo>
                    <a:pt x="244157" y="199224"/>
                  </a:lnTo>
                  <a:lnTo>
                    <a:pt x="250190" y="168084"/>
                  </a:lnTo>
                  <a:close/>
                </a:path>
                <a:path w="330200" h="724535">
                  <a:moveTo>
                    <a:pt x="330073" y="321221"/>
                  </a:moveTo>
                  <a:lnTo>
                    <a:pt x="293662" y="332651"/>
                  </a:lnTo>
                  <a:lnTo>
                    <a:pt x="208534" y="369100"/>
                  </a:lnTo>
                  <a:lnTo>
                    <a:pt x="110871" y="433832"/>
                  </a:lnTo>
                  <a:lnTo>
                    <a:pt x="36842" y="530098"/>
                  </a:lnTo>
                  <a:lnTo>
                    <a:pt x="4419" y="623189"/>
                  </a:lnTo>
                  <a:lnTo>
                    <a:pt x="0" y="682879"/>
                  </a:lnTo>
                  <a:lnTo>
                    <a:pt x="8470" y="714667"/>
                  </a:lnTo>
                  <a:lnTo>
                    <a:pt x="14655" y="724039"/>
                  </a:lnTo>
                  <a:lnTo>
                    <a:pt x="20205" y="692175"/>
                  </a:lnTo>
                  <a:lnTo>
                    <a:pt x="39103" y="616077"/>
                  </a:lnTo>
                  <a:lnTo>
                    <a:pt x="74688" y="525005"/>
                  </a:lnTo>
                  <a:lnTo>
                    <a:pt x="130340" y="448208"/>
                  </a:lnTo>
                  <a:lnTo>
                    <a:pt x="199009" y="394792"/>
                  </a:lnTo>
                  <a:lnTo>
                    <a:pt x="263499" y="354876"/>
                  </a:lnTo>
                  <a:lnTo>
                    <a:pt x="311353" y="329869"/>
                  </a:lnTo>
                  <a:lnTo>
                    <a:pt x="330073" y="321221"/>
                  </a:lnTo>
                  <a:close/>
                </a:path>
              </a:pathLst>
            </a:custGeom>
            <a:solidFill>
              <a:srgbClr val="D26B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68902" y="2165294"/>
              <a:ext cx="669290" cy="1888489"/>
            </a:xfrm>
            <a:custGeom>
              <a:avLst/>
              <a:gdLst/>
              <a:ahLst/>
              <a:cxnLst/>
              <a:rect l="l" t="t" r="r" b="b"/>
              <a:pathLst>
                <a:path w="669290" h="1888489">
                  <a:moveTo>
                    <a:pt x="630301" y="0"/>
                  </a:moveTo>
                  <a:lnTo>
                    <a:pt x="657133" y="1646"/>
                  </a:lnTo>
                  <a:lnTo>
                    <a:pt x="669018" y="13983"/>
                  </a:lnTo>
                  <a:lnTo>
                    <a:pt x="661326" y="41147"/>
                  </a:lnTo>
                  <a:lnTo>
                    <a:pt x="635029" y="82691"/>
                  </a:lnTo>
                  <a:lnTo>
                    <a:pt x="608463" y="112774"/>
                  </a:lnTo>
                  <a:lnTo>
                    <a:pt x="575959" y="136969"/>
                  </a:lnTo>
                  <a:lnTo>
                    <a:pt x="531852" y="160846"/>
                  </a:lnTo>
                  <a:lnTo>
                    <a:pt x="470473" y="189978"/>
                  </a:lnTo>
                  <a:lnTo>
                    <a:pt x="396985" y="252734"/>
                  </a:lnTo>
                  <a:lnTo>
                    <a:pt x="352152" y="338413"/>
                  </a:lnTo>
                  <a:lnTo>
                    <a:pt x="329789" y="414018"/>
                  </a:lnTo>
                  <a:lnTo>
                    <a:pt x="323709" y="446552"/>
                  </a:lnTo>
                  <a:lnTo>
                    <a:pt x="363951" y="1489515"/>
                  </a:lnTo>
                  <a:lnTo>
                    <a:pt x="472545" y="1655585"/>
                  </a:lnTo>
                  <a:lnTo>
                    <a:pt x="237308" y="1888283"/>
                  </a:lnTo>
                  <a:lnTo>
                    <a:pt x="198795" y="1834797"/>
                  </a:lnTo>
                  <a:lnTo>
                    <a:pt x="114067" y="1714219"/>
                  </a:lnTo>
                  <a:lnTo>
                    <a:pt x="29339" y="1586368"/>
                  </a:lnTo>
                  <a:lnTo>
                    <a:pt x="0" y="1529000"/>
                  </a:lnTo>
                  <a:lnTo>
                    <a:pt x="0" y="1424350"/>
                  </a:lnTo>
                  <a:lnTo>
                    <a:pt x="11857" y="1333244"/>
                  </a:lnTo>
                  <a:lnTo>
                    <a:pt x="21082" y="1266413"/>
                  </a:lnTo>
                  <a:lnTo>
                    <a:pt x="30645" y="1199582"/>
                  </a:lnTo>
                  <a:lnTo>
                    <a:pt x="39920" y="1137226"/>
                  </a:lnTo>
                  <a:lnTo>
                    <a:pt x="48282" y="1083820"/>
                  </a:lnTo>
                  <a:lnTo>
                    <a:pt x="55108" y="1043841"/>
                  </a:lnTo>
                  <a:lnTo>
                    <a:pt x="59770" y="1021762"/>
                  </a:lnTo>
                  <a:lnTo>
                    <a:pt x="72341" y="940438"/>
                  </a:lnTo>
                  <a:lnTo>
                    <a:pt x="89323" y="799342"/>
                  </a:lnTo>
                  <a:lnTo>
                    <a:pt x="104252" y="665520"/>
                  </a:lnTo>
                  <a:lnTo>
                    <a:pt x="110664" y="606014"/>
                  </a:lnTo>
                  <a:lnTo>
                    <a:pt x="98565" y="558938"/>
                  </a:lnTo>
                  <a:lnTo>
                    <a:pt x="77117" y="449210"/>
                  </a:lnTo>
                  <a:lnTo>
                    <a:pt x="68596" y="324074"/>
                  </a:lnTo>
                  <a:lnTo>
                    <a:pt x="95278" y="230777"/>
                  </a:lnTo>
                  <a:lnTo>
                    <a:pt x="123296" y="201010"/>
                  </a:lnTo>
                  <a:lnTo>
                    <a:pt x="160035" y="168779"/>
                  </a:lnTo>
                  <a:lnTo>
                    <a:pt x="203170" y="135792"/>
                  </a:lnTo>
                  <a:lnTo>
                    <a:pt x="250374" y="103755"/>
                  </a:lnTo>
                  <a:lnTo>
                    <a:pt x="299322" y="74376"/>
                  </a:lnTo>
                  <a:lnTo>
                    <a:pt x="347688" y="49362"/>
                  </a:lnTo>
                  <a:lnTo>
                    <a:pt x="393146" y="30421"/>
                  </a:lnTo>
                  <a:lnTo>
                    <a:pt x="433370" y="19260"/>
                  </a:lnTo>
                  <a:lnTo>
                    <a:pt x="461162" y="17837"/>
                  </a:lnTo>
                  <a:lnTo>
                    <a:pt x="506387" y="17837"/>
                  </a:lnTo>
                  <a:lnTo>
                    <a:pt x="550301" y="12231"/>
                  </a:lnTo>
                  <a:lnTo>
                    <a:pt x="593148" y="4907"/>
                  </a:lnTo>
                  <a:lnTo>
                    <a:pt x="630301" y="0"/>
                  </a:lnTo>
                  <a:close/>
                </a:path>
                <a:path w="669290" h="1888489">
                  <a:moveTo>
                    <a:pt x="466035" y="17587"/>
                  </a:moveTo>
                  <a:lnTo>
                    <a:pt x="506387" y="17837"/>
                  </a:lnTo>
                  <a:lnTo>
                    <a:pt x="461162" y="17837"/>
                  </a:lnTo>
                  <a:lnTo>
                    <a:pt x="466035" y="17587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08294" y="5088094"/>
              <a:ext cx="835660" cy="1207135"/>
            </a:xfrm>
            <a:custGeom>
              <a:avLst/>
              <a:gdLst/>
              <a:ahLst/>
              <a:cxnLst/>
              <a:rect l="l" t="t" r="r" b="b"/>
              <a:pathLst>
                <a:path w="835659" h="1207135">
                  <a:moveTo>
                    <a:pt x="342055" y="0"/>
                  </a:moveTo>
                  <a:lnTo>
                    <a:pt x="408095" y="17512"/>
                  </a:lnTo>
                  <a:lnTo>
                    <a:pt x="486452" y="56041"/>
                  </a:lnTo>
                  <a:lnTo>
                    <a:pt x="551937" y="94569"/>
                  </a:lnTo>
                  <a:lnTo>
                    <a:pt x="832650" y="323289"/>
                  </a:lnTo>
                  <a:lnTo>
                    <a:pt x="835317" y="364439"/>
                  </a:lnTo>
                  <a:lnTo>
                    <a:pt x="834018" y="473075"/>
                  </a:lnTo>
                  <a:lnTo>
                    <a:pt x="814799" y="626974"/>
                  </a:lnTo>
                  <a:lnTo>
                    <a:pt x="763706" y="803914"/>
                  </a:lnTo>
                  <a:lnTo>
                    <a:pt x="707930" y="967807"/>
                  </a:lnTo>
                  <a:lnTo>
                    <a:pt x="678118" y="1095132"/>
                  </a:lnTo>
                  <a:lnTo>
                    <a:pt x="666171" y="1177603"/>
                  </a:lnTo>
                  <a:lnTo>
                    <a:pt x="663989" y="1206935"/>
                  </a:lnTo>
                  <a:lnTo>
                    <a:pt x="607076" y="1201985"/>
                  </a:lnTo>
                  <a:lnTo>
                    <a:pt x="481865" y="1189965"/>
                  </a:lnTo>
                  <a:lnTo>
                    <a:pt x="356655" y="1175116"/>
                  </a:lnTo>
                  <a:lnTo>
                    <a:pt x="299742" y="1161682"/>
                  </a:lnTo>
                  <a:lnTo>
                    <a:pt x="252907" y="1094451"/>
                  </a:lnTo>
                  <a:lnTo>
                    <a:pt x="149871" y="963379"/>
                  </a:lnTo>
                  <a:lnTo>
                    <a:pt x="0" y="778027"/>
                  </a:lnTo>
                  <a:lnTo>
                    <a:pt x="5756" y="714381"/>
                  </a:lnTo>
                  <a:lnTo>
                    <a:pt x="22746" y="561429"/>
                  </a:lnTo>
                  <a:lnTo>
                    <a:pt x="50556" y="376148"/>
                  </a:lnTo>
                  <a:lnTo>
                    <a:pt x="88768" y="215516"/>
                  </a:lnTo>
                  <a:lnTo>
                    <a:pt x="114070" y="156134"/>
                  </a:lnTo>
                  <a:lnTo>
                    <a:pt x="143990" y="108193"/>
                  </a:lnTo>
                  <a:lnTo>
                    <a:pt x="177128" y="70608"/>
                  </a:lnTo>
                  <a:lnTo>
                    <a:pt x="212083" y="42293"/>
                  </a:lnTo>
                  <a:lnTo>
                    <a:pt x="247454" y="22160"/>
                  </a:lnTo>
                  <a:lnTo>
                    <a:pt x="313841" y="2100"/>
                  </a:lnTo>
                  <a:lnTo>
                    <a:pt x="342055" y="0"/>
                  </a:lnTo>
                  <a:close/>
                </a:path>
              </a:pathLst>
            </a:custGeom>
            <a:solidFill>
              <a:srgbClr val="F58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03340" y="4027720"/>
              <a:ext cx="723900" cy="1607820"/>
            </a:xfrm>
            <a:custGeom>
              <a:avLst/>
              <a:gdLst/>
              <a:ahLst/>
              <a:cxnLst/>
              <a:rect l="l" t="t" r="r" b="b"/>
              <a:pathLst>
                <a:path w="723900" h="1607820">
                  <a:moveTo>
                    <a:pt x="566048" y="0"/>
                  </a:moveTo>
                  <a:lnTo>
                    <a:pt x="723760" y="79759"/>
                  </a:lnTo>
                  <a:lnTo>
                    <a:pt x="700384" y="246780"/>
                  </a:lnTo>
                  <a:lnTo>
                    <a:pt x="663693" y="517257"/>
                  </a:lnTo>
                  <a:lnTo>
                    <a:pt x="655399" y="562587"/>
                  </a:lnTo>
                  <a:lnTo>
                    <a:pt x="643917" y="608006"/>
                  </a:lnTo>
                  <a:lnTo>
                    <a:pt x="629523" y="653442"/>
                  </a:lnTo>
                  <a:lnTo>
                    <a:pt x="612491" y="698824"/>
                  </a:lnTo>
                  <a:lnTo>
                    <a:pt x="593096" y="744080"/>
                  </a:lnTo>
                  <a:lnTo>
                    <a:pt x="571615" y="789141"/>
                  </a:lnTo>
                  <a:lnTo>
                    <a:pt x="548322" y="833934"/>
                  </a:lnTo>
                  <a:lnTo>
                    <a:pt x="523492" y="878388"/>
                  </a:lnTo>
                  <a:lnTo>
                    <a:pt x="497400" y="922433"/>
                  </a:lnTo>
                  <a:lnTo>
                    <a:pt x="471409" y="962817"/>
                  </a:lnTo>
                  <a:lnTo>
                    <a:pt x="442082" y="1004715"/>
                  </a:lnTo>
                  <a:lnTo>
                    <a:pt x="410486" y="1047569"/>
                  </a:lnTo>
                  <a:lnTo>
                    <a:pt x="312754" y="1176312"/>
                  </a:lnTo>
                  <a:lnTo>
                    <a:pt x="282752" y="1217434"/>
                  </a:lnTo>
                  <a:lnTo>
                    <a:pt x="255817" y="1256732"/>
                  </a:lnTo>
                  <a:lnTo>
                    <a:pt x="233014" y="1293652"/>
                  </a:lnTo>
                  <a:lnTo>
                    <a:pt x="215411" y="1327637"/>
                  </a:lnTo>
                  <a:lnTo>
                    <a:pt x="182026" y="1416867"/>
                  </a:lnTo>
                  <a:lnTo>
                    <a:pt x="158489" y="1508122"/>
                  </a:lnTo>
                  <a:lnTo>
                    <a:pt x="144549" y="1579176"/>
                  </a:lnTo>
                  <a:lnTo>
                    <a:pt x="139958" y="1607800"/>
                  </a:lnTo>
                  <a:lnTo>
                    <a:pt x="0" y="1549618"/>
                  </a:lnTo>
                  <a:lnTo>
                    <a:pt x="35507" y="1334101"/>
                  </a:lnTo>
                  <a:lnTo>
                    <a:pt x="64625" y="1289210"/>
                  </a:lnTo>
                  <a:lnTo>
                    <a:pt x="143509" y="1172184"/>
                  </a:lnTo>
                  <a:lnTo>
                    <a:pt x="259454" y="1009495"/>
                  </a:lnTo>
                  <a:lnTo>
                    <a:pt x="399754" y="827618"/>
                  </a:lnTo>
                  <a:lnTo>
                    <a:pt x="508126" y="594642"/>
                  </a:lnTo>
                  <a:lnTo>
                    <a:pt x="556135" y="321666"/>
                  </a:lnTo>
                  <a:lnTo>
                    <a:pt x="567527" y="94761"/>
                  </a:lnTo>
                  <a:lnTo>
                    <a:pt x="566048" y="0"/>
                  </a:lnTo>
                  <a:close/>
                </a:path>
              </a:pathLst>
            </a:custGeom>
            <a:solidFill>
              <a:srgbClr val="A73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958956" y="1646173"/>
            <a:ext cx="3346450" cy="5212080"/>
            <a:chOff x="7958956" y="1646173"/>
            <a:chExt cx="3346450" cy="5212080"/>
          </a:xfrm>
        </p:grpSpPr>
        <p:sp>
          <p:nvSpPr>
            <p:cNvPr id="38" name="object 38"/>
            <p:cNvSpPr/>
            <p:nvPr/>
          </p:nvSpPr>
          <p:spPr>
            <a:xfrm>
              <a:off x="10088067" y="1646173"/>
              <a:ext cx="1217295" cy="5212080"/>
            </a:xfrm>
            <a:custGeom>
              <a:avLst/>
              <a:gdLst/>
              <a:ahLst/>
              <a:cxnLst/>
              <a:rect l="l" t="t" r="r" b="b"/>
              <a:pathLst>
                <a:path w="1217295" h="5212080">
                  <a:moveTo>
                    <a:pt x="273088" y="157454"/>
                  </a:moveTo>
                  <a:lnTo>
                    <a:pt x="266242" y="107099"/>
                  </a:lnTo>
                  <a:lnTo>
                    <a:pt x="247154" y="63804"/>
                  </a:lnTo>
                  <a:lnTo>
                    <a:pt x="217932" y="29946"/>
                  </a:lnTo>
                  <a:lnTo>
                    <a:pt x="180721" y="7886"/>
                  </a:lnTo>
                  <a:lnTo>
                    <a:pt x="137655" y="0"/>
                  </a:lnTo>
                  <a:lnTo>
                    <a:pt x="93497" y="7886"/>
                  </a:lnTo>
                  <a:lnTo>
                    <a:pt x="55626" y="29946"/>
                  </a:lnTo>
                  <a:lnTo>
                    <a:pt x="26073" y="63804"/>
                  </a:lnTo>
                  <a:lnTo>
                    <a:pt x="6858" y="107099"/>
                  </a:lnTo>
                  <a:lnTo>
                    <a:pt x="0" y="157454"/>
                  </a:lnTo>
                  <a:lnTo>
                    <a:pt x="6858" y="206895"/>
                  </a:lnTo>
                  <a:lnTo>
                    <a:pt x="26073" y="250012"/>
                  </a:lnTo>
                  <a:lnTo>
                    <a:pt x="55626" y="284124"/>
                  </a:lnTo>
                  <a:lnTo>
                    <a:pt x="93497" y="306552"/>
                  </a:lnTo>
                  <a:lnTo>
                    <a:pt x="137655" y="314617"/>
                  </a:lnTo>
                  <a:lnTo>
                    <a:pt x="180721" y="306552"/>
                  </a:lnTo>
                  <a:lnTo>
                    <a:pt x="217932" y="284124"/>
                  </a:lnTo>
                  <a:lnTo>
                    <a:pt x="247154" y="250012"/>
                  </a:lnTo>
                  <a:lnTo>
                    <a:pt x="266242" y="206895"/>
                  </a:lnTo>
                  <a:lnTo>
                    <a:pt x="273088" y="157454"/>
                  </a:lnTo>
                  <a:close/>
                </a:path>
                <a:path w="1217295" h="5212080">
                  <a:moveTo>
                    <a:pt x="508431" y="1109916"/>
                  </a:moveTo>
                  <a:lnTo>
                    <a:pt x="446265" y="868565"/>
                  </a:lnTo>
                  <a:lnTo>
                    <a:pt x="284213" y="922578"/>
                  </a:lnTo>
                  <a:lnTo>
                    <a:pt x="315277" y="1221968"/>
                  </a:lnTo>
                  <a:lnTo>
                    <a:pt x="508431" y="1109916"/>
                  </a:lnTo>
                  <a:close/>
                </a:path>
                <a:path w="1217295" h="5212080">
                  <a:moveTo>
                    <a:pt x="630008" y="5211826"/>
                  </a:moveTo>
                  <a:lnTo>
                    <a:pt x="626110" y="5015242"/>
                  </a:lnTo>
                  <a:lnTo>
                    <a:pt x="583717" y="5024907"/>
                  </a:lnTo>
                  <a:lnTo>
                    <a:pt x="485127" y="5045684"/>
                  </a:lnTo>
                  <a:lnTo>
                    <a:pt x="373214" y="5065255"/>
                  </a:lnTo>
                  <a:lnTo>
                    <a:pt x="290868" y="5071288"/>
                  </a:lnTo>
                  <a:lnTo>
                    <a:pt x="318173" y="5211826"/>
                  </a:lnTo>
                  <a:lnTo>
                    <a:pt x="630008" y="5211826"/>
                  </a:lnTo>
                  <a:close/>
                </a:path>
                <a:path w="1217295" h="5212080">
                  <a:moveTo>
                    <a:pt x="899198" y="170383"/>
                  </a:moveTo>
                  <a:lnTo>
                    <a:pt x="892124" y="120027"/>
                  </a:lnTo>
                  <a:lnTo>
                    <a:pt x="872477" y="76733"/>
                  </a:lnTo>
                  <a:lnTo>
                    <a:pt x="842606" y="42875"/>
                  </a:lnTo>
                  <a:lnTo>
                    <a:pt x="804849" y="20815"/>
                  </a:lnTo>
                  <a:lnTo>
                    <a:pt x="761542" y="12941"/>
                  </a:lnTo>
                  <a:lnTo>
                    <a:pt x="718477" y="20815"/>
                  </a:lnTo>
                  <a:lnTo>
                    <a:pt x="681266" y="42875"/>
                  </a:lnTo>
                  <a:lnTo>
                    <a:pt x="652043" y="76733"/>
                  </a:lnTo>
                  <a:lnTo>
                    <a:pt x="632955" y="120027"/>
                  </a:lnTo>
                  <a:lnTo>
                    <a:pt x="626110" y="170383"/>
                  </a:lnTo>
                  <a:lnTo>
                    <a:pt x="632955" y="219621"/>
                  </a:lnTo>
                  <a:lnTo>
                    <a:pt x="652043" y="262229"/>
                  </a:lnTo>
                  <a:lnTo>
                    <a:pt x="681266" y="295744"/>
                  </a:lnTo>
                  <a:lnTo>
                    <a:pt x="718477" y="317677"/>
                  </a:lnTo>
                  <a:lnTo>
                    <a:pt x="761542" y="325539"/>
                  </a:lnTo>
                  <a:lnTo>
                    <a:pt x="804849" y="317677"/>
                  </a:lnTo>
                  <a:lnTo>
                    <a:pt x="842606" y="295744"/>
                  </a:lnTo>
                  <a:lnTo>
                    <a:pt x="872477" y="262229"/>
                  </a:lnTo>
                  <a:lnTo>
                    <a:pt x="892124" y="219621"/>
                  </a:lnTo>
                  <a:lnTo>
                    <a:pt x="899198" y="170383"/>
                  </a:lnTo>
                  <a:close/>
                </a:path>
                <a:path w="1217295" h="5212080">
                  <a:moveTo>
                    <a:pt x="990219" y="922578"/>
                  </a:moveTo>
                  <a:lnTo>
                    <a:pt x="834809" y="829779"/>
                  </a:lnTo>
                  <a:lnTo>
                    <a:pt x="508431" y="1109916"/>
                  </a:lnTo>
                  <a:lnTo>
                    <a:pt x="717130" y="1290929"/>
                  </a:lnTo>
                  <a:lnTo>
                    <a:pt x="990219" y="922578"/>
                  </a:lnTo>
                  <a:close/>
                </a:path>
                <a:path w="1217295" h="5212080">
                  <a:moveTo>
                    <a:pt x="1217041" y="5211826"/>
                  </a:moveTo>
                  <a:lnTo>
                    <a:pt x="1212227" y="5062664"/>
                  </a:lnTo>
                  <a:lnTo>
                    <a:pt x="1200327" y="5066462"/>
                  </a:lnTo>
                  <a:lnTo>
                    <a:pt x="1168654" y="5075326"/>
                  </a:lnTo>
                  <a:lnTo>
                    <a:pt x="1123251" y="5085397"/>
                  </a:lnTo>
                  <a:lnTo>
                    <a:pt x="1070140" y="5092839"/>
                  </a:lnTo>
                  <a:lnTo>
                    <a:pt x="1014945" y="5094211"/>
                  </a:lnTo>
                  <a:lnTo>
                    <a:pt x="964958" y="5090947"/>
                  </a:lnTo>
                  <a:lnTo>
                    <a:pt x="928712" y="5086464"/>
                  </a:lnTo>
                  <a:lnTo>
                    <a:pt x="914730" y="5084216"/>
                  </a:lnTo>
                  <a:lnTo>
                    <a:pt x="941031" y="5211826"/>
                  </a:lnTo>
                  <a:lnTo>
                    <a:pt x="1217041" y="5211826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7476" y="1749607"/>
              <a:ext cx="168749" cy="22209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1391" y="1736678"/>
              <a:ext cx="168719" cy="22209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347840" y="2144094"/>
              <a:ext cx="404495" cy="157480"/>
            </a:xfrm>
            <a:custGeom>
              <a:avLst/>
              <a:gdLst/>
              <a:ahLst/>
              <a:cxnLst/>
              <a:rect l="l" t="t" r="r" b="b"/>
              <a:pathLst>
                <a:path w="404495" h="157480">
                  <a:moveTo>
                    <a:pt x="0" y="0"/>
                  </a:moveTo>
                  <a:lnTo>
                    <a:pt x="11899" y="5063"/>
                  </a:lnTo>
                  <a:lnTo>
                    <a:pt x="45238" y="16377"/>
                  </a:lnTo>
                  <a:lnTo>
                    <a:pt x="96481" y="28121"/>
                  </a:lnTo>
                  <a:lnTo>
                    <a:pt x="162091" y="34478"/>
                  </a:lnTo>
                  <a:lnTo>
                    <a:pt x="240067" y="33306"/>
                  </a:lnTo>
                  <a:lnTo>
                    <a:pt x="316382" y="28767"/>
                  </a:lnTo>
                  <a:lnTo>
                    <a:pt x="397417" y="21548"/>
                  </a:lnTo>
                  <a:lnTo>
                    <a:pt x="404075" y="53728"/>
                  </a:lnTo>
                  <a:lnTo>
                    <a:pt x="392661" y="71708"/>
                  </a:lnTo>
                  <a:lnTo>
                    <a:pt x="356062" y="110294"/>
                  </a:lnTo>
                  <a:lnTo>
                    <a:pt x="290740" y="146455"/>
                  </a:lnTo>
                  <a:lnTo>
                    <a:pt x="193160" y="157162"/>
                  </a:lnTo>
                  <a:lnTo>
                    <a:pt x="103109" y="136404"/>
                  </a:lnTo>
                  <a:lnTo>
                    <a:pt x="52188" y="105301"/>
                  </a:lnTo>
                  <a:lnTo>
                    <a:pt x="29573" y="77001"/>
                  </a:lnTo>
                  <a:lnTo>
                    <a:pt x="24440" y="64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2511" y="4456599"/>
              <a:ext cx="197599" cy="15733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09931" y="2969558"/>
              <a:ext cx="66606" cy="6464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2175" y="3335888"/>
              <a:ext cx="66606" cy="646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1079" y="3710837"/>
              <a:ext cx="66606" cy="646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614" y="4066508"/>
              <a:ext cx="66606" cy="646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2175" y="4394107"/>
              <a:ext cx="66606" cy="646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958950" y="2904781"/>
              <a:ext cx="1059815" cy="3953510"/>
            </a:xfrm>
            <a:custGeom>
              <a:avLst/>
              <a:gdLst/>
              <a:ahLst/>
              <a:cxnLst/>
              <a:rect l="l" t="t" r="r" b="b"/>
              <a:pathLst>
                <a:path w="1059815" h="3953509">
                  <a:moveTo>
                    <a:pt x="439407" y="1351394"/>
                  </a:moveTo>
                  <a:lnTo>
                    <a:pt x="108597" y="1079881"/>
                  </a:lnTo>
                  <a:lnTo>
                    <a:pt x="73088" y="1084186"/>
                  </a:lnTo>
                  <a:lnTo>
                    <a:pt x="0" y="1112164"/>
                  </a:lnTo>
                  <a:lnTo>
                    <a:pt x="135521" y="1239342"/>
                  </a:lnTo>
                  <a:lnTo>
                    <a:pt x="330809" y="1506575"/>
                  </a:lnTo>
                  <a:lnTo>
                    <a:pt x="439407" y="1351394"/>
                  </a:lnTo>
                  <a:close/>
                </a:path>
                <a:path w="1059815" h="3953509">
                  <a:moveTo>
                    <a:pt x="581736" y="3864394"/>
                  </a:moveTo>
                  <a:lnTo>
                    <a:pt x="500087" y="3859619"/>
                  </a:lnTo>
                  <a:lnTo>
                    <a:pt x="389699" y="3840696"/>
                  </a:lnTo>
                  <a:lnTo>
                    <a:pt x="292620" y="3820147"/>
                  </a:lnTo>
                  <a:lnTo>
                    <a:pt x="250913" y="3810520"/>
                  </a:lnTo>
                  <a:lnTo>
                    <a:pt x="248069" y="3953218"/>
                  </a:lnTo>
                  <a:lnTo>
                    <a:pt x="564311" y="3953218"/>
                  </a:lnTo>
                  <a:lnTo>
                    <a:pt x="581736" y="3864394"/>
                  </a:lnTo>
                  <a:close/>
                </a:path>
                <a:path w="1059815" h="3953509">
                  <a:moveTo>
                    <a:pt x="605993" y="1112164"/>
                  </a:moveTo>
                  <a:lnTo>
                    <a:pt x="503910" y="1079881"/>
                  </a:lnTo>
                  <a:lnTo>
                    <a:pt x="441769" y="1351394"/>
                  </a:lnTo>
                  <a:lnTo>
                    <a:pt x="592683" y="1446237"/>
                  </a:lnTo>
                  <a:lnTo>
                    <a:pt x="605993" y="1112164"/>
                  </a:lnTo>
                  <a:close/>
                </a:path>
                <a:path w="1059815" h="3953509">
                  <a:moveTo>
                    <a:pt x="1059446" y="170865"/>
                  </a:moveTo>
                  <a:lnTo>
                    <a:pt x="1052207" y="120815"/>
                  </a:lnTo>
                  <a:lnTo>
                    <a:pt x="1031468" y="73545"/>
                  </a:lnTo>
                  <a:lnTo>
                    <a:pt x="1000366" y="36410"/>
                  </a:lnTo>
                  <a:lnTo>
                    <a:pt x="961872" y="11277"/>
                  </a:lnTo>
                  <a:lnTo>
                    <a:pt x="918984" y="0"/>
                  </a:lnTo>
                  <a:lnTo>
                    <a:pt x="874661" y="4445"/>
                  </a:lnTo>
                  <a:lnTo>
                    <a:pt x="833907" y="23482"/>
                  </a:lnTo>
                  <a:lnTo>
                    <a:pt x="803160" y="55270"/>
                  </a:lnTo>
                  <a:lnTo>
                    <a:pt x="783907" y="96507"/>
                  </a:lnTo>
                  <a:lnTo>
                    <a:pt x="777659" y="143878"/>
                  </a:lnTo>
                  <a:lnTo>
                    <a:pt x="785901" y="194081"/>
                  </a:lnTo>
                  <a:lnTo>
                    <a:pt x="806780" y="240461"/>
                  </a:lnTo>
                  <a:lnTo>
                    <a:pt x="837958" y="277482"/>
                  </a:lnTo>
                  <a:lnTo>
                    <a:pt x="876439" y="302945"/>
                  </a:lnTo>
                  <a:lnTo>
                    <a:pt x="919264" y="314667"/>
                  </a:lnTo>
                  <a:lnTo>
                    <a:pt x="963434" y="310438"/>
                  </a:lnTo>
                  <a:lnTo>
                    <a:pt x="1003198" y="291274"/>
                  </a:lnTo>
                  <a:lnTo>
                    <a:pt x="1033462" y="259410"/>
                  </a:lnTo>
                  <a:lnTo>
                    <a:pt x="1052703" y="218173"/>
                  </a:lnTo>
                  <a:lnTo>
                    <a:pt x="1059446" y="17086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2309" y="2903160"/>
              <a:ext cx="200099" cy="19945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182376" y="3135147"/>
              <a:ext cx="297815" cy="299085"/>
            </a:xfrm>
            <a:custGeom>
              <a:avLst/>
              <a:gdLst/>
              <a:ahLst/>
              <a:cxnLst/>
              <a:rect l="l" t="t" r="r" b="b"/>
              <a:pathLst>
                <a:path w="297815" h="299085">
                  <a:moveTo>
                    <a:pt x="123433" y="0"/>
                  </a:moveTo>
                  <a:lnTo>
                    <a:pt x="169536" y="6753"/>
                  </a:lnTo>
                  <a:lnTo>
                    <a:pt x="214176" y="27035"/>
                  </a:lnTo>
                  <a:lnTo>
                    <a:pt x="253859" y="60529"/>
                  </a:lnTo>
                  <a:lnTo>
                    <a:pt x="282710" y="103245"/>
                  </a:lnTo>
                  <a:lnTo>
                    <a:pt x="297259" y="148844"/>
                  </a:lnTo>
                  <a:lnTo>
                    <a:pt x="297618" y="194001"/>
                  </a:lnTo>
                  <a:lnTo>
                    <a:pt x="283903" y="235393"/>
                  </a:lnTo>
                  <a:lnTo>
                    <a:pt x="256226" y="269696"/>
                  </a:lnTo>
                  <a:lnTo>
                    <a:pt x="217535" y="291836"/>
                  </a:lnTo>
                  <a:lnTo>
                    <a:pt x="173375" y="299040"/>
                  </a:lnTo>
                  <a:lnTo>
                    <a:pt x="127227" y="291956"/>
                  </a:lnTo>
                  <a:lnTo>
                    <a:pt x="82571" y="271232"/>
                  </a:lnTo>
                  <a:lnTo>
                    <a:pt x="42885" y="237517"/>
                  </a:lnTo>
                  <a:lnTo>
                    <a:pt x="14974" y="194801"/>
                  </a:lnTo>
                  <a:lnTo>
                    <a:pt x="613" y="149202"/>
                  </a:lnTo>
                  <a:lnTo>
                    <a:pt x="0" y="104045"/>
                  </a:lnTo>
                  <a:lnTo>
                    <a:pt x="13334" y="62653"/>
                  </a:lnTo>
                  <a:lnTo>
                    <a:pt x="40814" y="28350"/>
                  </a:lnTo>
                  <a:lnTo>
                    <a:pt x="79361" y="7093"/>
                  </a:lnTo>
                  <a:lnTo>
                    <a:pt x="123433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4213" y="3133589"/>
              <a:ext cx="199840" cy="19973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56099" y="3588153"/>
              <a:ext cx="179608" cy="18733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25288" y="4473867"/>
              <a:ext cx="66576" cy="646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564" y="5215261"/>
              <a:ext cx="66576" cy="646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1689" y="4930759"/>
              <a:ext cx="66576" cy="6683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07251" y="5618282"/>
              <a:ext cx="66576" cy="646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7999"/>
            <a:chOff x="0" y="0"/>
            <a:chExt cx="12189460" cy="68579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8945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21100"/>
              <a:ext cx="12189459" cy="31368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3979485"/>
              <a:ext cx="12189460" cy="2878514"/>
            </a:xfrm>
            <a:custGeom>
              <a:avLst/>
              <a:gdLst/>
              <a:ahLst/>
              <a:cxnLst/>
              <a:rect l="l" t="t" r="r" b="b"/>
              <a:pathLst>
                <a:path w="12189460" h="3116579">
                  <a:moveTo>
                    <a:pt x="12189460" y="0"/>
                  </a:moveTo>
                  <a:lnTo>
                    <a:pt x="0" y="0"/>
                  </a:lnTo>
                  <a:lnTo>
                    <a:pt x="0" y="3116580"/>
                  </a:lnTo>
                  <a:lnTo>
                    <a:pt x="12189460" y="3116580"/>
                  </a:lnTo>
                  <a:lnTo>
                    <a:pt x="121894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237594" y="6394767"/>
            <a:ext cx="23367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5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000" y="4283951"/>
            <a:ext cx="6905090" cy="25135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Stunting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adalah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keadaan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dimana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balita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panjang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tinggi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badan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kurang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jika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dibandingkan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umur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sebayanya</a:t>
            </a: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Kondisi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ini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diukur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panjang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tinggi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badan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lebih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minus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dua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standar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deviasi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median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standar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pertumbuhan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anak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WHO.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2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068902" y="281989"/>
            <a:ext cx="4926330" cy="6576059"/>
            <a:chOff x="7068902" y="281989"/>
            <a:chExt cx="4926330" cy="6576059"/>
          </a:xfrm>
        </p:grpSpPr>
        <p:sp>
          <p:nvSpPr>
            <p:cNvPr id="11" name="object 11"/>
            <p:cNvSpPr/>
            <p:nvPr/>
          </p:nvSpPr>
          <p:spPr>
            <a:xfrm>
              <a:off x="9364281" y="281990"/>
              <a:ext cx="428625" cy="6576059"/>
            </a:xfrm>
            <a:custGeom>
              <a:avLst/>
              <a:gdLst/>
              <a:ahLst/>
              <a:cxnLst/>
              <a:rect l="l" t="t" r="r" b="b"/>
              <a:pathLst>
                <a:path w="428625" h="6576059">
                  <a:moveTo>
                    <a:pt x="428510" y="0"/>
                  </a:moveTo>
                  <a:lnTo>
                    <a:pt x="0" y="0"/>
                  </a:lnTo>
                  <a:lnTo>
                    <a:pt x="0" y="47409"/>
                  </a:lnTo>
                  <a:lnTo>
                    <a:pt x="204254" y="47409"/>
                  </a:lnTo>
                  <a:lnTo>
                    <a:pt x="204254" y="103441"/>
                  </a:lnTo>
                  <a:lnTo>
                    <a:pt x="0" y="103441"/>
                  </a:lnTo>
                  <a:lnTo>
                    <a:pt x="0" y="122694"/>
                  </a:lnTo>
                  <a:lnTo>
                    <a:pt x="204254" y="122694"/>
                  </a:lnTo>
                  <a:lnTo>
                    <a:pt x="204254" y="176707"/>
                  </a:lnTo>
                  <a:lnTo>
                    <a:pt x="0" y="176707"/>
                  </a:lnTo>
                  <a:lnTo>
                    <a:pt x="0" y="195961"/>
                  </a:lnTo>
                  <a:lnTo>
                    <a:pt x="204254" y="195961"/>
                  </a:lnTo>
                  <a:lnTo>
                    <a:pt x="204254" y="249974"/>
                  </a:lnTo>
                  <a:lnTo>
                    <a:pt x="0" y="249974"/>
                  </a:lnTo>
                  <a:lnTo>
                    <a:pt x="0" y="269227"/>
                  </a:lnTo>
                  <a:lnTo>
                    <a:pt x="204254" y="269227"/>
                  </a:lnTo>
                  <a:lnTo>
                    <a:pt x="204254" y="325247"/>
                  </a:lnTo>
                  <a:lnTo>
                    <a:pt x="0" y="325247"/>
                  </a:lnTo>
                  <a:lnTo>
                    <a:pt x="0" y="344792"/>
                  </a:lnTo>
                  <a:lnTo>
                    <a:pt x="204254" y="344792"/>
                  </a:lnTo>
                  <a:lnTo>
                    <a:pt x="204254" y="394487"/>
                  </a:lnTo>
                  <a:lnTo>
                    <a:pt x="0" y="394487"/>
                  </a:lnTo>
                  <a:lnTo>
                    <a:pt x="0" y="413740"/>
                  </a:lnTo>
                  <a:lnTo>
                    <a:pt x="204254" y="413740"/>
                  </a:lnTo>
                  <a:lnTo>
                    <a:pt x="204254" y="467753"/>
                  </a:lnTo>
                  <a:lnTo>
                    <a:pt x="0" y="467753"/>
                  </a:lnTo>
                  <a:lnTo>
                    <a:pt x="0" y="487006"/>
                  </a:lnTo>
                  <a:lnTo>
                    <a:pt x="204254" y="487006"/>
                  </a:lnTo>
                  <a:lnTo>
                    <a:pt x="204254" y="541020"/>
                  </a:lnTo>
                  <a:lnTo>
                    <a:pt x="0" y="541020"/>
                  </a:lnTo>
                  <a:lnTo>
                    <a:pt x="0" y="560273"/>
                  </a:lnTo>
                  <a:lnTo>
                    <a:pt x="204254" y="560273"/>
                  </a:lnTo>
                  <a:lnTo>
                    <a:pt x="204254" y="616305"/>
                  </a:lnTo>
                  <a:lnTo>
                    <a:pt x="0" y="616305"/>
                  </a:lnTo>
                  <a:lnTo>
                    <a:pt x="0" y="635838"/>
                  </a:lnTo>
                  <a:lnTo>
                    <a:pt x="204254" y="635838"/>
                  </a:lnTo>
                  <a:lnTo>
                    <a:pt x="204254" y="698182"/>
                  </a:lnTo>
                  <a:lnTo>
                    <a:pt x="0" y="698182"/>
                  </a:lnTo>
                  <a:lnTo>
                    <a:pt x="0" y="715429"/>
                  </a:lnTo>
                  <a:lnTo>
                    <a:pt x="204254" y="715429"/>
                  </a:lnTo>
                  <a:lnTo>
                    <a:pt x="204254" y="778065"/>
                  </a:lnTo>
                  <a:lnTo>
                    <a:pt x="0" y="778065"/>
                  </a:lnTo>
                  <a:lnTo>
                    <a:pt x="0" y="834085"/>
                  </a:lnTo>
                  <a:lnTo>
                    <a:pt x="204254" y="834085"/>
                  </a:lnTo>
                  <a:lnTo>
                    <a:pt x="204254" y="890117"/>
                  </a:lnTo>
                  <a:lnTo>
                    <a:pt x="0" y="890117"/>
                  </a:lnTo>
                  <a:lnTo>
                    <a:pt x="0" y="909370"/>
                  </a:lnTo>
                  <a:lnTo>
                    <a:pt x="204254" y="909370"/>
                  </a:lnTo>
                  <a:lnTo>
                    <a:pt x="204254" y="963383"/>
                  </a:lnTo>
                  <a:lnTo>
                    <a:pt x="0" y="963383"/>
                  </a:lnTo>
                  <a:lnTo>
                    <a:pt x="0" y="982637"/>
                  </a:lnTo>
                  <a:lnTo>
                    <a:pt x="204254" y="982637"/>
                  </a:lnTo>
                  <a:lnTo>
                    <a:pt x="204254" y="1036650"/>
                  </a:lnTo>
                  <a:lnTo>
                    <a:pt x="0" y="1036650"/>
                  </a:lnTo>
                  <a:lnTo>
                    <a:pt x="0" y="1055903"/>
                  </a:lnTo>
                  <a:lnTo>
                    <a:pt x="204254" y="1055903"/>
                  </a:lnTo>
                  <a:lnTo>
                    <a:pt x="204254" y="1111923"/>
                  </a:lnTo>
                  <a:lnTo>
                    <a:pt x="0" y="1111923"/>
                  </a:lnTo>
                  <a:lnTo>
                    <a:pt x="0" y="1131455"/>
                  </a:lnTo>
                  <a:lnTo>
                    <a:pt x="204254" y="1131455"/>
                  </a:lnTo>
                  <a:lnTo>
                    <a:pt x="204254" y="1180884"/>
                  </a:lnTo>
                  <a:lnTo>
                    <a:pt x="0" y="1180884"/>
                  </a:lnTo>
                  <a:lnTo>
                    <a:pt x="0" y="1200416"/>
                  </a:lnTo>
                  <a:lnTo>
                    <a:pt x="204254" y="1200416"/>
                  </a:lnTo>
                  <a:lnTo>
                    <a:pt x="204254" y="1254429"/>
                  </a:lnTo>
                  <a:lnTo>
                    <a:pt x="0" y="1254429"/>
                  </a:lnTo>
                  <a:lnTo>
                    <a:pt x="0" y="1273683"/>
                  </a:lnTo>
                  <a:lnTo>
                    <a:pt x="204254" y="1273683"/>
                  </a:lnTo>
                  <a:lnTo>
                    <a:pt x="204254" y="1327696"/>
                  </a:lnTo>
                  <a:lnTo>
                    <a:pt x="0" y="1327696"/>
                  </a:lnTo>
                  <a:lnTo>
                    <a:pt x="0" y="1346949"/>
                  </a:lnTo>
                  <a:lnTo>
                    <a:pt x="204254" y="1346949"/>
                  </a:lnTo>
                  <a:lnTo>
                    <a:pt x="204254" y="1402981"/>
                  </a:lnTo>
                  <a:lnTo>
                    <a:pt x="0" y="1402981"/>
                  </a:lnTo>
                  <a:lnTo>
                    <a:pt x="0" y="1422514"/>
                  </a:lnTo>
                  <a:lnTo>
                    <a:pt x="204254" y="1422514"/>
                  </a:lnTo>
                  <a:lnTo>
                    <a:pt x="204254" y="1484858"/>
                  </a:lnTo>
                  <a:lnTo>
                    <a:pt x="0" y="1484858"/>
                  </a:lnTo>
                  <a:lnTo>
                    <a:pt x="0" y="1502105"/>
                  </a:lnTo>
                  <a:lnTo>
                    <a:pt x="204254" y="1502105"/>
                  </a:lnTo>
                  <a:lnTo>
                    <a:pt x="204254" y="1564741"/>
                  </a:lnTo>
                  <a:lnTo>
                    <a:pt x="0" y="1564741"/>
                  </a:lnTo>
                  <a:lnTo>
                    <a:pt x="0" y="1620761"/>
                  </a:lnTo>
                  <a:lnTo>
                    <a:pt x="204254" y="1620761"/>
                  </a:lnTo>
                  <a:lnTo>
                    <a:pt x="204254" y="1678800"/>
                  </a:lnTo>
                  <a:lnTo>
                    <a:pt x="0" y="1678800"/>
                  </a:lnTo>
                  <a:lnTo>
                    <a:pt x="0" y="1696046"/>
                  </a:lnTo>
                  <a:lnTo>
                    <a:pt x="204254" y="1696046"/>
                  </a:lnTo>
                  <a:lnTo>
                    <a:pt x="204254" y="1752066"/>
                  </a:lnTo>
                  <a:lnTo>
                    <a:pt x="0" y="1752066"/>
                  </a:lnTo>
                  <a:lnTo>
                    <a:pt x="0" y="1771599"/>
                  </a:lnTo>
                  <a:lnTo>
                    <a:pt x="204254" y="1771599"/>
                  </a:lnTo>
                  <a:lnTo>
                    <a:pt x="204254" y="1825332"/>
                  </a:lnTo>
                  <a:lnTo>
                    <a:pt x="0" y="1825332"/>
                  </a:lnTo>
                  <a:lnTo>
                    <a:pt x="0" y="1844865"/>
                  </a:lnTo>
                  <a:lnTo>
                    <a:pt x="204254" y="1844865"/>
                  </a:lnTo>
                  <a:lnTo>
                    <a:pt x="204254" y="1900897"/>
                  </a:lnTo>
                  <a:lnTo>
                    <a:pt x="0" y="1900897"/>
                  </a:lnTo>
                  <a:lnTo>
                    <a:pt x="0" y="1920151"/>
                  </a:lnTo>
                  <a:lnTo>
                    <a:pt x="204254" y="1920151"/>
                  </a:lnTo>
                  <a:lnTo>
                    <a:pt x="204254" y="1969858"/>
                  </a:lnTo>
                  <a:lnTo>
                    <a:pt x="0" y="1969858"/>
                  </a:lnTo>
                  <a:lnTo>
                    <a:pt x="0" y="1987092"/>
                  </a:lnTo>
                  <a:lnTo>
                    <a:pt x="204254" y="1987092"/>
                  </a:lnTo>
                  <a:lnTo>
                    <a:pt x="204254" y="2043125"/>
                  </a:lnTo>
                  <a:lnTo>
                    <a:pt x="0" y="2043125"/>
                  </a:lnTo>
                  <a:lnTo>
                    <a:pt x="0" y="2060359"/>
                  </a:lnTo>
                  <a:lnTo>
                    <a:pt x="204254" y="2060359"/>
                  </a:lnTo>
                  <a:lnTo>
                    <a:pt x="204254" y="2116391"/>
                  </a:lnTo>
                  <a:lnTo>
                    <a:pt x="0" y="2116391"/>
                  </a:lnTo>
                  <a:lnTo>
                    <a:pt x="0" y="2133625"/>
                  </a:lnTo>
                  <a:lnTo>
                    <a:pt x="204254" y="2133625"/>
                  </a:lnTo>
                  <a:lnTo>
                    <a:pt x="204254" y="2191956"/>
                  </a:lnTo>
                  <a:lnTo>
                    <a:pt x="0" y="2191956"/>
                  </a:lnTo>
                  <a:lnTo>
                    <a:pt x="0" y="2209190"/>
                  </a:lnTo>
                  <a:lnTo>
                    <a:pt x="204254" y="2209190"/>
                  </a:lnTo>
                  <a:lnTo>
                    <a:pt x="204254" y="2271534"/>
                  </a:lnTo>
                  <a:lnTo>
                    <a:pt x="0" y="2271534"/>
                  </a:lnTo>
                  <a:lnTo>
                    <a:pt x="0" y="2291080"/>
                  </a:lnTo>
                  <a:lnTo>
                    <a:pt x="204254" y="2291080"/>
                  </a:lnTo>
                  <a:lnTo>
                    <a:pt x="204254" y="2353424"/>
                  </a:lnTo>
                  <a:lnTo>
                    <a:pt x="0" y="2353424"/>
                  </a:lnTo>
                  <a:lnTo>
                    <a:pt x="0" y="2407437"/>
                  </a:lnTo>
                  <a:lnTo>
                    <a:pt x="204254" y="2407437"/>
                  </a:lnTo>
                  <a:lnTo>
                    <a:pt x="204254" y="2465476"/>
                  </a:lnTo>
                  <a:lnTo>
                    <a:pt x="0" y="2465476"/>
                  </a:lnTo>
                  <a:lnTo>
                    <a:pt x="0" y="2485009"/>
                  </a:lnTo>
                  <a:lnTo>
                    <a:pt x="204254" y="2485009"/>
                  </a:lnTo>
                  <a:lnTo>
                    <a:pt x="204254" y="2538742"/>
                  </a:lnTo>
                  <a:lnTo>
                    <a:pt x="0" y="2538742"/>
                  </a:lnTo>
                  <a:lnTo>
                    <a:pt x="0" y="2558275"/>
                  </a:lnTo>
                  <a:lnTo>
                    <a:pt x="204254" y="2558275"/>
                  </a:lnTo>
                  <a:lnTo>
                    <a:pt x="204254" y="2612009"/>
                  </a:lnTo>
                  <a:lnTo>
                    <a:pt x="0" y="2612009"/>
                  </a:lnTo>
                  <a:lnTo>
                    <a:pt x="0" y="2631541"/>
                  </a:lnTo>
                  <a:lnTo>
                    <a:pt x="204254" y="2631541"/>
                  </a:lnTo>
                  <a:lnTo>
                    <a:pt x="204254" y="2687574"/>
                  </a:lnTo>
                  <a:lnTo>
                    <a:pt x="0" y="2687574"/>
                  </a:lnTo>
                  <a:lnTo>
                    <a:pt x="0" y="2706827"/>
                  </a:lnTo>
                  <a:lnTo>
                    <a:pt x="204254" y="2706827"/>
                  </a:lnTo>
                  <a:lnTo>
                    <a:pt x="204254" y="2756535"/>
                  </a:lnTo>
                  <a:lnTo>
                    <a:pt x="0" y="2756535"/>
                  </a:lnTo>
                  <a:lnTo>
                    <a:pt x="0" y="2773769"/>
                  </a:lnTo>
                  <a:lnTo>
                    <a:pt x="204254" y="2773769"/>
                  </a:lnTo>
                  <a:lnTo>
                    <a:pt x="204254" y="2829801"/>
                  </a:lnTo>
                  <a:lnTo>
                    <a:pt x="0" y="2829801"/>
                  </a:lnTo>
                  <a:lnTo>
                    <a:pt x="0" y="2847035"/>
                  </a:lnTo>
                  <a:lnTo>
                    <a:pt x="204254" y="2847035"/>
                  </a:lnTo>
                  <a:lnTo>
                    <a:pt x="204254" y="2903067"/>
                  </a:lnTo>
                  <a:lnTo>
                    <a:pt x="0" y="2903067"/>
                  </a:lnTo>
                  <a:lnTo>
                    <a:pt x="0" y="2920301"/>
                  </a:lnTo>
                  <a:lnTo>
                    <a:pt x="204254" y="2920301"/>
                  </a:lnTo>
                  <a:lnTo>
                    <a:pt x="204254" y="2978340"/>
                  </a:lnTo>
                  <a:lnTo>
                    <a:pt x="0" y="2978340"/>
                  </a:lnTo>
                  <a:lnTo>
                    <a:pt x="0" y="2997873"/>
                  </a:lnTo>
                  <a:lnTo>
                    <a:pt x="204254" y="2997873"/>
                  </a:lnTo>
                  <a:lnTo>
                    <a:pt x="204254" y="3058210"/>
                  </a:lnTo>
                  <a:lnTo>
                    <a:pt x="0" y="3058210"/>
                  </a:lnTo>
                  <a:lnTo>
                    <a:pt x="0" y="3077756"/>
                  </a:lnTo>
                  <a:lnTo>
                    <a:pt x="204254" y="3077756"/>
                  </a:lnTo>
                  <a:lnTo>
                    <a:pt x="204254" y="3142399"/>
                  </a:lnTo>
                  <a:lnTo>
                    <a:pt x="0" y="3142399"/>
                  </a:lnTo>
                  <a:lnTo>
                    <a:pt x="0" y="3198418"/>
                  </a:lnTo>
                  <a:lnTo>
                    <a:pt x="204254" y="3198418"/>
                  </a:lnTo>
                  <a:lnTo>
                    <a:pt x="204254" y="3254451"/>
                  </a:lnTo>
                  <a:lnTo>
                    <a:pt x="0" y="3254451"/>
                  </a:lnTo>
                  <a:lnTo>
                    <a:pt x="0" y="3273704"/>
                  </a:lnTo>
                  <a:lnTo>
                    <a:pt x="204254" y="3273704"/>
                  </a:lnTo>
                  <a:lnTo>
                    <a:pt x="204254" y="3327717"/>
                  </a:lnTo>
                  <a:lnTo>
                    <a:pt x="0" y="3327717"/>
                  </a:lnTo>
                  <a:lnTo>
                    <a:pt x="0" y="3346970"/>
                  </a:lnTo>
                  <a:lnTo>
                    <a:pt x="204254" y="3346970"/>
                  </a:lnTo>
                  <a:lnTo>
                    <a:pt x="204254" y="3400983"/>
                  </a:lnTo>
                  <a:lnTo>
                    <a:pt x="0" y="3400983"/>
                  </a:lnTo>
                  <a:lnTo>
                    <a:pt x="0" y="3420237"/>
                  </a:lnTo>
                  <a:lnTo>
                    <a:pt x="204254" y="3420237"/>
                  </a:lnTo>
                  <a:lnTo>
                    <a:pt x="204254" y="3476256"/>
                  </a:lnTo>
                  <a:lnTo>
                    <a:pt x="0" y="3476256"/>
                  </a:lnTo>
                  <a:lnTo>
                    <a:pt x="0" y="3495802"/>
                  </a:lnTo>
                  <a:lnTo>
                    <a:pt x="204254" y="3495802"/>
                  </a:lnTo>
                  <a:lnTo>
                    <a:pt x="204254" y="3545217"/>
                  </a:lnTo>
                  <a:lnTo>
                    <a:pt x="0" y="3545217"/>
                  </a:lnTo>
                  <a:lnTo>
                    <a:pt x="0" y="3562451"/>
                  </a:lnTo>
                  <a:lnTo>
                    <a:pt x="204254" y="3562451"/>
                  </a:lnTo>
                  <a:lnTo>
                    <a:pt x="204254" y="3618484"/>
                  </a:lnTo>
                  <a:lnTo>
                    <a:pt x="0" y="3618484"/>
                  </a:lnTo>
                  <a:lnTo>
                    <a:pt x="0" y="3638016"/>
                  </a:lnTo>
                  <a:lnTo>
                    <a:pt x="204254" y="3638016"/>
                  </a:lnTo>
                  <a:lnTo>
                    <a:pt x="204254" y="3691750"/>
                  </a:lnTo>
                  <a:lnTo>
                    <a:pt x="0" y="3691750"/>
                  </a:lnTo>
                  <a:lnTo>
                    <a:pt x="0" y="3711283"/>
                  </a:lnTo>
                  <a:lnTo>
                    <a:pt x="204254" y="3711283"/>
                  </a:lnTo>
                  <a:lnTo>
                    <a:pt x="204254" y="3767290"/>
                  </a:lnTo>
                  <a:lnTo>
                    <a:pt x="0" y="3767290"/>
                  </a:lnTo>
                  <a:lnTo>
                    <a:pt x="0" y="3786682"/>
                  </a:lnTo>
                  <a:lnTo>
                    <a:pt x="204254" y="3786682"/>
                  </a:lnTo>
                  <a:lnTo>
                    <a:pt x="204254" y="3849205"/>
                  </a:lnTo>
                  <a:lnTo>
                    <a:pt x="0" y="3849205"/>
                  </a:lnTo>
                  <a:lnTo>
                    <a:pt x="0" y="3866438"/>
                  </a:lnTo>
                  <a:lnTo>
                    <a:pt x="204254" y="3866438"/>
                  </a:lnTo>
                  <a:lnTo>
                    <a:pt x="204254" y="3928935"/>
                  </a:lnTo>
                  <a:lnTo>
                    <a:pt x="0" y="3928935"/>
                  </a:lnTo>
                  <a:lnTo>
                    <a:pt x="0" y="3984955"/>
                  </a:lnTo>
                  <a:lnTo>
                    <a:pt x="204254" y="3984955"/>
                  </a:lnTo>
                  <a:lnTo>
                    <a:pt x="204254" y="4041013"/>
                  </a:lnTo>
                  <a:lnTo>
                    <a:pt x="0" y="4041013"/>
                  </a:lnTo>
                  <a:lnTo>
                    <a:pt x="0" y="4060406"/>
                  </a:lnTo>
                  <a:lnTo>
                    <a:pt x="204254" y="4060406"/>
                  </a:lnTo>
                  <a:lnTo>
                    <a:pt x="204254" y="4114279"/>
                  </a:lnTo>
                  <a:lnTo>
                    <a:pt x="0" y="4114279"/>
                  </a:lnTo>
                  <a:lnTo>
                    <a:pt x="0" y="4133672"/>
                  </a:lnTo>
                  <a:lnTo>
                    <a:pt x="204254" y="4133672"/>
                  </a:lnTo>
                  <a:lnTo>
                    <a:pt x="204254" y="4187571"/>
                  </a:lnTo>
                  <a:lnTo>
                    <a:pt x="0" y="4187571"/>
                  </a:lnTo>
                  <a:lnTo>
                    <a:pt x="0" y="4206964"/>
                  </a:lnTo>
                  <a:lnTo>
                    <a:pt x="204254" y="4206964"/>
                  </a:lnTo>
                  <a:lnTo>
                    <a:pt x="204254" y="4262996"/>
                  </a:lnTo>
                  <a:lnTo>
                    <a:pt x="0" y="4262996"/>
                  </a:lnTo>
                  <a:lnTo>
                    <a:pt x="0" y="4282389"/>
                  </a:lnTo>
                  <a:lnTo>
                    <a:pt x="204254" y="4282389"/>
                  </a:lnTo>
                  <a:lnTo>
                    <a:pt x="204254" y="4331944"/>
                  </a:lnTo>
                  <a:lnTo>
                    <a:pt x="0" y="4331944"/>
                  </a:lnTo>
                  <a:lnTo>
                    <a:pt x="0" y="4351350"/>
                  </a:lnTo>
                  <a:lnTo>
                    <a:pt x="204254" y="4351350"/>
                  </a:lnTo>
                  <a:lnTo>
                    <a:pt x="204254" y="4405249"/>
                  </a:lnTo>
                  <a:lnTo>
                    <a:pt x="0" y="4405249"/>
                  </a:lnTo>
                  <a:lnTo>
                    <a:pt x="0" y="4424642"/>
                  </a:lnTo>
                  <a:lnTo>
                    <a:pt x="204254" y="4424642"/>
                  </a:lnTo>
                  <a:lnTo>
                    <a:pt x="204254" y="4478515"/>
                  </a:lnTo>
                  <a:lnTo>
                    <a:pt x="0" y="4478515"/>
                  </a:lnTo>
                  <a:lnTo>
                    <a:pt x="0" y="4497908"/>
                  </a:lnTo>
                  <a:lnTo>
                    <a:pt x="204254" y="4497908"/>
                  </a:lnTo>
                  <a:lnTo>
                    <a:pt x="204254" y="4553966"/>
                  </a:lnTo>
                  <a:lnTo>
                    <a:pt x="0" y="4553966"/>
                  </a:lnTo>
                  <a:lnTo>
                    <a:pt x="0" y="4573359"/>
                  </a:lnTo>
                  <a:lnTo>
                    <a:pt x="204254" y="4573359"/>
                  </a:lnTo>
                  <a:lnTo>
                    <a:pt x="204254" y="4635843"/>
                  </a:lnTo>
                  <a:lnTo>
                    <a:pt x="0" y="4635843"/>
                  </a:lnTo>
                  <a:lnTo>
                    <a:pt x="0" y="4653089"/>
                  </a:lnTo>
                  <a:lnTo>
                    <a:pt x="204254" y="4653089"/>
                  </a:lnTo>
                  <a:lnTo>
                    <a:pt x="204254" y="4715611"/>
                  </a:lnTo>
                  <a:lnTo>
                    <a:pt x="0" y="4715611"/>
                  </a:lnTo>
                  <a:lnTo>
                    <a:pt x="0" y="4771631"/>
                  </a:lnTo>
                  <a:lnTo>
                    <a:pt x="204254" y="4771631"/>
                  </a:lnTo>
                  <a:lnTo>
                    <a:pt x="204254" y="4829810"/>
                  </a:lnTo>
                  <a:lnTo>
                    <a:pt x="0" y="4829810"/>
                  </a:lnTo>
                  <a:lnTo>
                    <a:pt x="0" y="4847056"/>
                  </a:lnTo>
                  <a:lnTo>
                    <a:pt x="204254" y="4847056"/>
                  </a:lnTo>
                  <a:lnTo>
                    <a:pt x="204254" y="4903114"/>
                  </a:lnTo>
                  <a:lnTo>
                    <a:pt x="0" y="4903114"/>
                  </a:lnTo>
                  <a:lnTo>
                    <a:pt x="0" y="4922507"/>
                  </a:lnTo>
                  <a:lnTo>
                    <a:pt x="204254" y="4922507"/>
                  </a:lnTo>
                  <a:lnTo>
                    <a:pt x="204254" y="4976380"/>
                  </a:lnTo>
                  <a:lnTo>
                    <a:pt x="0" y="4976380"/>
                  </a:lnTo>
                  <a:lnTo>
                    <a:pt x="0" y="4993614"/>
                  </a:lnTo>
                  <a:lnTo>
                    <a:pt x="204254" y="4993614"/>
                  </a:lnTo>
                  <a:lnTo>
                    <a:pt x="204254" y="5051793"/>
                  </a:lnTo>
                  <a:lnTo>
                    <a:pt x="0" y="5051793"/>
                  </a:lnTo>
                  <a:lnTo>
                    <a:pt x="0" y="5071224"/>
                  </a:lnTo>
                  <a:lnTo>
                    <a:pt x="204254" y="5071224"/>
                  </a:lnTo>
                  <a:lnTo>
                    <a:pt x="204254" y="5120779"/>
                  </a:lnTo>
                  <a:lnTo>
                    <a:pt x="0" y="5120779"/>
                  </a:lnTo>
                  <a:lnTo>
                    <a:pt x="0" y="5138013"/>
                  </a:lnTo>
                  <a:lnTo>
                    <a:pt x="204254" y="5138013"/>
                  </a:lnTo>
                  <a:lnTo>
                    <a:pt x="204254" y="5194046"/>
                  </a:lnTo>
                  <a:lnTo>
                    <a:pt x="0" y="5194046"/>
                  </a:lnTo>
                  <a:lnTo>
                    <a:pt x="0" y="5211280"/>
                  </a:lnTo>
                  <a:lnTo>
                    <a:pt x="204254" y="5211280"/>
                  </a:lnTo>
                  <a:lnTo>
                    <a:pt x="204254" y="5267337"/>
                  </a:lnTo>
                  <a:lnTo>
                    <a:pt x="0" y="5267337"/>
                  </a:lnTo>
                  <a:lnTo>
                    <a:pt x="0" y="5284584"/>
                  </a:lnTo>
                  <a:lnTo>
                    <a:pt x="204254" y="5284584"/>
                  </a:lnTo>
                  <a:lnTo>
                    <a:pt x="204254" y="5342763"/>
                  </a:lnTo>
                  <a:lnTo>
                    <a:pt x="0" y="5342763"/>
                  </a:lnTo>
                  <a:lnTo>
                    <a:pt x="0" y="5359997"/>
                  </a:lnTo>
                  <a:lnTo>
                    <a:pt x="204254" y="5359997"/>
                  </a:lnTo>
                  <a:lnTo>
                    <a:pt x="204254" y="5422519"/>
                  </a:lnTo>
                  <a:lnTo>
                    <a:pt x="0" y="5422519"/>
                  </a:lnTo>
                  <a:lnTo>
                    <a:pt x="0" y="5441912"/>
                  </a:lnTo>
                  <a:lnTo>
                    <a:pt x="204254" y="5441912"/>
                  </a:lnTo>
                  <a:lnTo>
                    <a:pt x="204254" y="6576009"/>
                  </a:lnTo>
                  <a:lnTo>
                    <a:pt x="222034" y="6576009"/>
                  </a:lnTo>
                  <a:lnTo>
                    <a:pt x="222034" y="5441912"/>
                  </a:lnTo>
                  <a:lnTo>
                    <a:pt x="426288" y="5441912"/>
                  </a:lnTo>
                  <a:lnTo>
                    <a:pt x="426288" y="5422519"/>
                  </a:lnTo>
                  <a:lnTo>
                    <a:pt x="222034" y="5422519"/>
                  </a:lnTo>
                  <a:lnTo>
                    <a:pt x="222034" y="5359997"/>
                  </a:lnTo>
                  <a:lnTo>
                    <a:pt x="428510" y="5359997"/>
                  </a:lnTo>
                  <a:lnTo>
                    <a:pt x="428510" y="5342763"/>
                  </a:lnTo>
                  <a:lnTo>
                    <a:pt x="222034" y="5342763"/>
                  </a:lnTo>
                  <a:lnTo>
                    <a:pt x="222034" y="5284584"/>
                  </a:lnTo>
                  <a:lnTo>
                    <a:pt x="428510" y="5284584"/>
                  </a:lnTo>
                  <a:lnTo>
                    <a:pt x="428510" y="5267337"/>
                  </a:lnTo>
                  <a:lnTo>
                    <a:pt x="222034" y="5267337"/>
                  </a:lnTo>
                  <a:lnTo>
                    <a:pt x="222034" y="5211280"/>
                  </a:lnTo>
                  <a:lnTo>
                    <a:pt x="428510" y="5211280"/>
                  </a:lnTo>
                  <a:lnTo>
                    <a:pt x="428510" y="5194046"/>
                  </a:lnTo>
                  <a:lnTo>
                    <a:pt x="222034" y="5194046"/>
                  </a:lnTo>
                  <a:lnTo>
                    <a:pt x="222034" y="5138013"/>
                  </a:lnTo>
                  <a:lnTo>
                    <a:pt x="428510" y="5138013"/>
                  </a:lnTo>
                  <a:lnTo>
                    <a:pt x="428510" y="5120779"/>
                  </a:lnTo>
                  <a:lnTo>
                    <a:pt x="222034" y="5120779"/>
                  </a:lnTo>
                  <a:lnTo>
                    <a:pt x="222034" y="5071224"/>
                  </a:lnTo>
                  <a:lnTo>
                    <a:pt x="428510" y="5071224"/>
                  </a:lnTo>
                  <a:lnTo>
                    <a:pt x="428510" y="5051793"/>
                  </a:lnTo>
                  <a:lnTo>
                    <a:pt x="222034" y="5051793"/>
                  </a:lnTo>
                  <a:lnTo>
                    <a:pt x="222034" y="4993614"/>
                  </a:lnTo>
                  <a:lnTo>
                    <a:pt x="428510" y="4993614"/>
                  </a:lnTo>
                  <a:lnTo>
                    <a:pt x="428510" y="4976380"/>
                  </a:lnTo>
                  <a:lnTo>
                    <a:pt x="222034" y="4976380"/>
                  </a:lnTo>
                  <a:lnTo>
                    <a:pt x="222034" y="4922507"/>
                  </a:lnTo>
                  <a:lnTo>
                    <a:pt x="428510" y="4922507"/>
                  </a:lnTo>
                  <a:lnTo>
                    <a:pt x="428510" y="4903114"/>
                  </a:lnTo>
                  <a:lnTo>
                    <a:pt x="222034" y="4903114"/>
                  </a:lnTo>
                  <a:lnTo>
                    <a:pt x="222034" y="4847056"/>
                  </a:lnTo>
                  <a:lnTo>
                    <a:pt x="428510" y="4847056"/>
                  </a:lnTo>
                  <a:lnTo>
                    <a:pt x="428510" y="4829810"/>
                  </a:lnTo>
                  <a:lnTo>
                    <a:pt x="222034" y="4829810"/>
                  </a:lnTo>
                  <a:lnTo>
                    <a:pt x="222034" y="4771631"/>
                  </a:lnTo>
                  <a:lnTo>
                    <a:pt x="428510" y="4771631"/>
                  </a:lnTo>
                  <a:lnTo>
                    <a:pt x="428510" y="4715611"/>
                  </a:lnTo>
                  <a:lnTo>
                    <a:pt x="222034" y="4715611"/>
                  </a:lnTo>
                  <a:lnTo>
                    <a:pt x="222034" y="4653089"/>
                  </a:lnTo>
                  <a:lnTo>
                    <a:pt x="426288" y="4653089"/>
                  </a:lnTo>
                  <a:lnTo>
                    <a:pt x="426288" y="4635843"/>
                  </a:lnTo>
                  <a:lnTo>
                    <a:pt x="222034" y="4635843"/>
                  </a:lnTo>
                  <a:lnTo>
                    <a:pt x="222034" y="4573359"/>
                  </a:lnTo>
                  <a:lnTo>
                    <a:pt x="428510" y="4573359"/>
                  </a:lnTo>
                  <a:lnTo>
                    <a:pt x="428510" y="4553966"/>
                  </a:lnTo>
                  <a:lnTo>
                    <a:pt x="222034" y="4553966"/>
                  </a:lnTo>
                  <a:lnTo>
                    <a:pt x="222034" y="4497908"/>
                  </a:lnTo>
                  <a:lnTo>
                    <a:pt x="428510" y="4497908"/>
                  </a:lnTo>
                  <a:lnTo>
                    <a:pt x="428510" y="4478515"/>
                  </a:lnTo>
                  <a:lnTo>
                    <a:pt x="222034" y="4478515"/>
                  </a:lnTo>
                  <a:lnTo>
                    <a:pt x="222034" y="4424642"/>
                  </a:lnTo>
                  <a:lnTo>
                    <a:pt x="428510" y="4424642"/>
                  </a:lnTo>
                  <a:lnTo>
                    <a:pt x="428510" y="4405249"/>
                  </a:lnTo>
                  <a:lnTo>
                    <a:pt x="222034" y="4405249"/>
                  </a:lnTo>
                  <a:lnTo>
                    <a:pt x="222034" y="4351350"/>
                  </a:lnTo>
                  <a:lnTo>
                    <a:pt x="428510" y="4351350"/>
                  </a:lnTo>
                  <a:lnTo>
                    <a:pt x="428510" y="4331944"/>
                  </a:lnTo>
                  <a:lnTo>
                    <a:pt x="222034" y="4331944"/>
                  </a:lnTo>
                  <a:lnTo>
                    <a:pt x="222034" y="4282389"/>
                  </a:lnTo>
                  <a:lnTo>
                    <a:pt x="428510" y="4282389"/>
                  </a:lnTo>
                  <a:lnTo>
                    <a:pt x="428510" y="4262996"/>
                  </a:lnTo>
                  <a:lnTo>
                    <a:pt x="222034" y="4262996"/>
                  </a:lnTo>
                  <a:lnTo>
                    <a:pt x="222034" y="4206964"/>
                  </a:lnTo>
                  <a:lnTo>
                    <a:pt x="428510" y="4206964"/>
                  </a:lnTo>
                  <a:lnTo>
                    <a:pt x="428510" y="4187571"/>
                  </a:lnTo>
                  <a:lnTo>
                    <a:pt x="222034" y="4187571"/>
                  </a:lnTo>
                  <a:lnTo>
                    <a:pt x="222034" y="4133672"/>
                  </a:lnTo>
                  <a:lnTo>
                    <a:pt x="428510" y="4133672"/>
                  </a:lnTo>
                  <a:lnTo>
                    <a:pt x="428510" y="4114279"/>
                  </a:lnTo>
                  <a:lnTo>
                    <a:pt x="222034" y="4114279"/>
                  </a:lnTo>
                  <a:lnTo>
                    <a:pt x="222034" y="4060406"/>
                  </a:lnTo>
                  <a:lnTo>
                    <a:pt x="428510" y="4060406"/>
                  </a:lnTo>
                  <a:lnTo>
                    <a:pt x="428510" y="4041013"/>
                  </a:lnTo>
                  <a:lnTo>
                    <a:pt x="222034" y="4041013"/>
                  </a:lnTo>
                  <a:lnTo>
                    <a:pt x="222034" y="3984955"/>
                  </a:lnTo>
                  <a:lnTo>
                    <a:pt x="428510" y="3984955"/>
                  </a:lnTo>
                  <a:lnTo>
                    <a:pt x="428510" y="3928935"/>
                  </a:lnTo>
                  <a:lnTo>
                    <a:pt x="222034" y="3928935"/>
                  </a:lnTo>
                  <a:lnTo>
                    <a:pt x="222034" y="3866438"/>
                  </a:lnTo>
                  <a:lnTo>
                    <a:pt x="426288" y="3866438"/>
                  </a:lnTo>
                  <a:lnTo>
                    <a:pt x="426288" y="3849205"/>
                  </a:lnTo>
                  <a:lnTo>
                    <a:pt x="222034" y="3849205"/>
                  </a:lnTo>
                  <a:lnTo>
                    <a:pt x="222034" y="3786682"/>
                  </a:lnTo>
                  <a:lnTo>
                    <a:pt x="428510" y="3786682"/>
                  </a:lnTo>
                  <a:lnTo>
                    <a:pt x="428510" y="3767290"/>
                  </a:lnTo>
                  <a:lnTo>
                    <a:pt x="222034" y="3767290"/>
                  </a:lnTo>
                  <a:lnTo>
                    <a:pt x="222034" y="3711283"/>
                  </a:lnTo>
                  <a:lnTo>
                    <a:pt x="428510" y="3711283"/>
                  </a:lnTo>
                  <a:lnTo>
                    <a:pt x="428510" y="3691750"/>
                  </a:lnTo>
                  <a:lnTo>
                    <a:pt x="222034" y="3691750"/>
                  </a:lnTo>
                  <a:lnTo>
                    <a:pt x="222034" y="3638016"/>
                  </a:lnTo>
                  <a:lnTo>
                    <a:pt x="428510" y="3638016"/>
                  </a:lnTo>
                  <a:lnTo>
                    <a:pt x="428510" y="3618484"/>
                  </a:lnTo>
                  <a:lnTo>
                    <a:pt x="222034" y="3618484"/>
                  </a:lnTo>
                  <a:lnTo>
                    <a:pt x="222034" y="3562451"/>
                  </a:lnTo>
                  <a:lnTo>
                    <a:pt x="428510" y="3562451"/>
                  </a:lnTo>
                  <a:lnTo>
                    <a:pt x="428510" y="3545217"/>
                  </a:lnTo>
                  <a:lnTo>
                    <a:pt x="222034" y="3545217"/>
                  </a:lnTo>
                  <a:lnTo>
                    <a:pt x="222034" y="3495802"/>
                  </a:lnTo>
                  <a:lnTo>
                    <a:pt x="428510" y="3495802"/>
                  </a:lnTo>
                  <a:lnTo>
                    <a:pt x="428510" y="3476256"/>
                  </a:lnTo>
                  <a:lnTo>
                    <a:pt x="222034" y="3476256"/>
                  </a:lnTo>
                  <a:lnTo>
                    <a:pt x="222034" y="3420237"/>
                  </a:lnTo>
                  <a:lnTo>
                    <a:pt x="428510" y="3420237"/>
                  </a:lnTo>
                  <a:lnTo>
                    <a:pt x="428510" y="3400983"/>
                  </a:lnTo>
                  <a:lnTo>
                    <a:pt x="222034" y="3400983"/>
                  </a:lnTo>
                  <a:lnTo>
                    <a:pt x="222034" y="3346970"/>
                  </a:lnTo>
                  <a:lnTo>
                    <a:pt x="428510" y="3346970"/>
                  </a:lnTo>
                  <a:lnTo>
                    <a:pt x="428510" y="3327717"/>
                  </a:lnTo>
                  <a:lnTo>
                    <a:pt x="222034" y="3327717"/>
                  </a:lnTo>
                  <a:lnTo>
                    <a:pt x="222034" y="3273704"/>
                  </a:lnTo>
                  <a:lnTo>
                    <a:pt x="428510" y="3273704"/>
                  </a:lnTo>
                  <a:lnTo>
                    <a:pt x="428510" y="3254451"/>
                  </a:lnTo>
                  <a:lnTo>
                    <a:pt x="222034" y="3254451"/>
                  </a:lnTo>
                  <a:lnTo>
                    <a:pt x="222034" y="3198418"/>
                  </a:lnTo>
                  <a:lnTo>
                    <a:pt x="428510" y="3198418"/>
                  </a:lnTo>
                  <a:lnTo>
                    <a:pt x="428510" y="3142399"/>
                  </a:lnTo>
                  <a:lnTo>
                    <a:pt x="222034" y="3142399"/>
                  </a:lnTo>
                  <a:lnTo>
                    <a:pt x="222034" y="3077756"/>
                  </a:lnTo>
                  <a:lnTo>
                    <a:pt x="426288" y="3077756"/>
                  </a:lnTo>
                  <a:lnTo>
                    <a:pt x="426288" y="3058210"/>
                  </a:lnTo>
                  <a:lnTo>
                    <a:pt x="222034" y="3058210"/>
                  </a:lnTo>
                  <a:lnTo>
                    <a:pt x="222034" y="2997873"/>
                  </a:lnTo>
                  <a:lnTo>
                    <a:pt x="428510" y="2997873"/>
                  </a:lnTo>
                  <a:lnTo>
                    <a:pt x="428510" y="2978340"/>
                  </a:lnTo>
                  <a:lnTo>
                    <a:pt x="222034" y="2978340"/>
                  </a:lnTo>
                  <a:lnTo>
                    <a:pt x="222034" y="2920301"/>
                  </a:lnTo>
                  <a:lnTo>
                    <a:pt x="428510" y="2920301"/>
                  </a:lnTo>
                  <a:lnTo>
                    <a:pt x="428510" y="2903067"/>
                  </a:lnTo>
                  <a:lnTo>
                    <a:pt x="222034" y="2903067"/>
                  </a:lnTo>
                  <a:lnTo>
                    <a:pt x="222034" y="2847035"/>
                  </a:lnTo>
                  <a:lnTo>
                    <a:pt x="428510" y="2847035"/>
                  </a:lnTo>
                  <a:lnTo>
                    <a:pt x="428510" y="2829801"/>
                  </a:lnTo>
                  <a:lnTo>
                    <a:pt x="222034" y="2829801"/>
                  </a:lnTo>
                  <a:lnTo>
                    <a:pt x="222034" y="2773769"/>
                  </a:lnTo>
                  <a:lnTo>
                    <a:pt x="428510" y="2773769"/>
                  </a:lnTo>
                  <a:lnTo>
                    <a:pt x="428510" y="2756535"/>
                  </a:lnTo>
                  <a:lnTo>
                    <a:pt x="222034" y="2756535"/>
                  </a:lnTo>
                  <a:lnTo>
                    <a:pt x="222034" y="2706827"/>
                  </a:lnTo>
                  <a:lnTo>
                    <a:pt x="428510" y="2706827"/>
                  </a:lnTo>
                  <a:lnTo>
                    <a:pt x="428510" y="2687574"/>
                  </a:lnTo>
                  <a:lnTo>
                    <a:pt x="222034" y="2687574"/>
                  </a:lnTo>
                  <a:lnTo>
                    <a:pt x="222034" y="2631541"/>
                  </a:lnTo>
                  <a:lnTo>
                    <a:pt x="428510" y="2631541"/>
                  </a:lnTo>
                  <a:lnTo>
                    <a:pt x="428510" y="2612009"/>
                  </a:lnTo>
                  <a:lnTo>
                    <a:pt x="222034" y="2612009"/>
                  </a:lnTo>
                  <a:lnTo>
                    <a:pt x="222034" y="2558275"/>
                  </a:lnTo>
                  <a:lnTo>
                    <a:pt x="428510" y="2558275"/>
                  </a:lnTo>
                  <a:lnTo>
                    <a:pt x="428510" y="2538742"/>
                  </a:lnTo>
                  <a:lnTo>
                    <a:pt x="222034" y="2538742"/>
                  </a:lnTo>
                  <a:lnTo>
                    <a:pt x="222034" y="2485009"/>
                  </a:lnTo>
                  <a:lnTo>
                    <a:pt x="428510" y="2485009"/>
                  </a:lnTo>
                  <a:lnTo>
                    <a:pt x="428510" y="2465476"/>
                  </a:lnTo>
                  <a:lnTo>
                    <a:pt x="222034" y="2465476"/>
                  </a:lnTo>
                  <a:lnTo>
                    <a:pt x="222034" y="2407437"/>
                  </a:lnTo>
                  <a:lnTo>
                    <a:pt x="428510" y="2407437"/>
                  </a:lnTo>
                  <a:lnTo>
                    <a:pt x="428510" y="2353424"/>
                  </a:lnTo>
                  <a:lnTo>
                    <a:pt x="222034" y="2353424"/>
                  </a:lnTo>
                  <a:lnTo>
                    <a:pt x="222034" y="2291080"/>
                  </a:lnTo>
                  <a:lnTo>
                    <a:pt x="426288" y="2291080"/>
                  </a:lnTo>
                  <a:lnTo>
                    <a:pt x="426288" y="2271534"/>
                  </a:lnTo>
                  <a:lnTo>
                    <a:pt x="222034" y="2271534"/>
                  </a:lnTo>
                  <a:lnTo>
                    <a:pt x="222034" y="2209190"/>
                  </a:lnTo>
                  <a:lnTo>
                    <a:pt x="428510" y="2209190"/>
                  </a:lnTo>
                  <a:lnTo>
                    <a:pt x="428510" y="2191956"/>
                  </a:lnTo>
                  <a:lnTo>
                    <a:pt x="222034" y="2191956"/>
                  </a:lnTo>
                  <a:lnTo>
                    <a:pt x="222034" y="2133625"/>
                  </a:lnTo>
                  <a:lnTo>
                    <a:pt x="428510" y="2133625"/>
                  </a:lnTo>
                  <a:lnTo>
                    <a:pt x="428510" y="2116391"/>
                  </a:lnTo>
                  <a:lnTo>
                    <a:pt x="222034" y="2116391"/>
                  </a:lnTo>
                  <a:lnTo>
                    <a:pt x="222034" y="2060359"/>
                  </a:lnTo>
                  <a:lnTo>
                    <a:pt x="428510" y="2060359"/>
                  </a:lnTo>
                  <a:lnTo>
                    <a:pt x="428510" y="2043125"/>
                  </a:lnTo>
                  <a:lnTo>
                    <a:pt x="222034" y="2043125"/>
                  </a:lnTo>
                  <a:lnTo>
                    <a:pt x="222034" y="1987092"/>
                  </a:lnTo>
                  <a:lnTo>
                    <a:pt x="428510" y="1987092"/>
                  </a:lnTo>
                  <a:lnTo>
                    <a:pt x="428510" y="1969858"/>
                  </a:lnTo>
                  <a:lnTo>
                    <a:pt x="222034" y="1969858"/>
                  </a:lnTo>
                  <a:lnTo>
                    <a:pt x="222034" y="1920151"/>
                  </a:lnTo>
                  <a:lnTo>
                    <a:pt x="428510" y="1920151"/>
                  </a:lnTo>
                  <a:lnTo>
                    <a:pt x="428510" y="1900897"/>
                  </a:lnTo>
                  <a:lnTo>
                    <a:pt x="222034" y="1900897"/>
                  </a:lnTo>
                  <a:lnTo>
                    <a:pt x="222034" y="1844865"/>
                  </a:lnTo>
                  <a:lnTo>
                    <a:pt x="428510" y="1844865"/>
                  </a:lnTo>
                  <a:lnTo>
                    <a:pt x="428510" y="1825332"/>
                  </a:lnTo>
                  <a:lnTo>
                    <a:pt x="222034" y="1825332"/>
                  </a:lnTo>
                  <a:lnTo>
                    <a:pt x="222034" y="1771599"/>
                  </a:lnTo>
                  <a:lnTo>
                    <a:pt x="428510" y="1771599"/>
                  </a:lnTo>
                  <a:lnTo>
                    <a:pt x="428510" y="1752066"/>
                  </a:lnTo>
                  <a:lnTo>
                    <a:pt x="222034" y="1752066"/>
                  </a:lnTo>
                  <a:lnTo>
                    <a:pt x="222034" y="1696046"/>
                  </a:lnTo>
                  <a:lnTo>
                    <a:pt x="428510" y="1696046"/>
                  </a:lnTo>
                  <a:lnTo>
                    <a:pt x="428510" y="1678800"/>
                  </a:lnTo>
                  <a:lnTo>
                    <a:pt x="222034" y="1678800"/>
                  </a:lnTo>
                  <a:lnTo>
                    <a:pt x="222034" y="1620761"/>
                  </a:lnTo>
                  <a:lnTo>
                    <a:pt x="428510" y="1620761"/>
                  </a:lnTo>
                  <a:lnTo>
                    <a:pt x="428510" y="1564741"/>
                  </a:lnTo>
                  <a:lnTo>
                    <a:pt x="222034" y="1564741"/>
                  </a:lnTo>
                  <a:lnTo>
                    <a:pt x="222034" y="1502105"/>
                  </a:lnTo>
                  <a:lnTo>
                    <a:pt x="426288" y="1502105"/>
                  </a:lnTo>
                  <a:lnTo>
                    <a:pt x="426288" y="1484858"/>
                  </a:lnTo>
                  <a:lnTo>
                    <a:pt x="222034" y="1484858"/>
                  </a:lnTo>
                  <a:lnTo>
                    <a:pt x="222034" y="1422514"/>
                  </a:lnTo>
                  <a:lnTo>
                    <a:pt x="428510" y="1422514"/>
                  </a:lnTo>
                  <a:lnTo>
                    <a:pt x="428510" y="1402981"/>
                  </a:lnTo>
                  <a:lnTo>
                    <a:pt x="222034" y="1402981"/>
                  </a:lnTo>
                  <a:lnTo>
                    <a:pt x="222034" y="1346949"/>
                  </a:lnTo>
                  <a:lnTo>
                    <a:pt x="428510" y="1346949"/>
                  </a:lnTo>
                  <a:lnTo>
                    <a:pt x="428510" y="1327696"/>
                  </a:lnTo>
                  <a:lnTo>
                    <a:pt x="222034" y="1327696"/>
                  </a:lnTo>
                  <a:lnTo>
                    <a:pt x="222034" y="1273683"/>
                  </a:lnTo>
                  <a:lnTo>
                    <a:pt x="428510" y="1273683"/>
                  </a:lnTo>
                  <a:lnTo>
                    <a:pt x="428510" y="1254429"/>
                  </a:lnTo>
                  <a:lnTo>
                    <a:pt x="222034" y="1254429"/>
                  </a:lnTo>
                  <a:lnTo>
                    <a:pt x="222034" y="1200416"/>
                  </a:lnTo>
                  <a:lnTo>
                    <a:pt x="428510" y="1200416"/>
                  </a:lnTo>
                  <a:lnTo>
                    <a:pt x="428510" y="1180884"/>
                  </a:lnTo>
                  <a:lnTo>
                    <a:pt x="222034" y="1180884"/>
                  </a:lnTo>
                  <a:lnTo>
                    <a:pt x="222034" y="1131455"/>
                  </a:lnTo>
                  <a:lnTo>
                    <a:pt x="428510" y="1131455"/>
                  </a:lnTo>
                  <a:lnTo>
                    <a:pt x="428510" y="1111923"/>
                  </a:lnTo>
                  <a:lnTo>
                    <a:pt x="222034" y="1111923"/>
                  </a:lnTo>
                  <a:lnTo>
                    <a:pt x="222034" y="1055903"/>
                  </a:lnTo>
                  <a:lnTo>
                    <a:pt x="428510" y="1055903"/>
                  </a:lnTo>
                  <a:lnTo>
                    <a:pt x="428510" y="1036650"/>
                  </a:lnTo>
                  <a:lnTo>
                    <a:pt x="222034" y="1036650"/>
                  </a:lnTo>
                  <a:lnTo>
                    <a:pt x="222034" y="982637"/>
                  </a:lnTo>
                  <a:lnTo>
                    <a:pt x="428510" y="982637"/>
                  </a:lnTo>
                  <a:lnTo>
                    <a:pt x="428510" y="963383"/>
                  </a:lnTo>
                  <a:lnTo>
                    <a:pt x="222034" y="963383"/>
                  </a:lnTo>
                  <a:lnTo>
                    <a:pt x="222034" y="909370"/>
                  </a:lnTo>
                  <a:lnTo>
                    <a:pt x="428510" y="909370"/>
                  </a:lnTo>
                  <a:lnTo>
                    <a:pt x="428510" y="890117"/>
                  </a:lnTo>
                  <a:lnTo>
                    <a:pt x="222034" y="890117"/>
                  </a:lnTo>
                  <a:lnTo>
                    <a:pt x="222034" y="834085"/>
                  </a:lnTo>
                  <a:lnTo>
                    <a:pt x="428510" y="834085"/>
                  </a:lnTo>
                  <a:lnTo>
                    <a:pt x="428510" y="778065"/>
                  </a:lnTo>
                  <a:lnTo>
                    <a:pt x="222034" y="778065"/>
                  </a:lnTo>
                  <a:lnTo>
                    <a:pt x="222034" y="715429"/>
                  </a:lnTo>
                  <a:lnTo>
                    <a:pt x="426288" y="715429"/>
                  </a:lnTo>
                  <a:lnTo>
                    <a:pt x="426288" y="698182"/>
                  </a:lnTo>
                  <a:lnTo>
                    <a:pt x="222034" y="698182"/>
                  </a:lnTo>
                  <a:lnTo>
                    <a:pt x="222034" y="635838"/>
                  </a:lnTo>
                  <a:lnTo>
                    <a:pt x="428510" y="635838"/>
                  </a:lnTo>
                  <a:lnTo>
                    <a:pt x="428510" y="616305"/>
                  </a:lnTo>
                  <a:lnTo>
                    <a:pt x="222034" y="616305"/>
                  </a:lnTo>
                  <a:lnTo>
                    <a:pt x="222034" y="560273"/>
                  </a:lnTo>
                  <a:lnTo>
                    <a:pt x="428510" y="560273"/>
                  </a:lnTo>
                  <a:lnTo>
                    <a:pt x="428510" y="541020"/>
                  </a:lnTo>
                  <a:lnTo>
                    <a:pt x="222034" y="541020"/>
                  </a:lnTo>
                  <a:lnTo>
                    <a:pt x="222034" y="487006"/>
                  </a:lnTo>
                  <a:lnTo>
                    <a:pt x="428510" y="487006"/>
                  </a:lnTo>
                  <a:lnTo>
                    <a:pt x="428510" y="467753"/>
                  </a:lnTo>
                  <a:lnTo>
                    <a:pt x="222034" y="467753"/>
                  </a:lnTo>
                  <a:lnTo>
                    <a:pt x="222034" y="413740"/>
                  </a:lnTo>
                  <a:lnTo>
                    <a:pt x="428510" y="413740"/>
                  </a:lnTo>
                  <a:lnTo>
                    <a:pt x="428510" y="394487"/>
                  </a:lnTo>
                  <a:lnTo>
                    <a:pt x="222034" y="394487"/>
                  </a:lnTo>
                  <a:lnTo>
                    <a:pt x="222034" y="344792"/>
                  </a:lnTo>
                  <a:lnTo>
                    <a:pt x="428510" y="344792"/>
                  </a:lnTo>
                  <a:lnTo>
                    <a:pt x="428510" y="325247"/>
                  </a:lnTo>
                  <a:lnTo>
                    <a:pt x="222034" y="325247"/>
                  </a:lnTo>
                  <a:lnTo>
                    <a:pt x="222034" y="269227"/>
                  </a:lnTo>
                  <a:lnTo>
                    <a:pt x="428510" y="269227"/>
                  </a:lnTo>
                  <a:lnTo>
                    <a:pt x="428510" y="249974"/>
                  </a:lnTo>
                  <a:lnTo>
                    <a:pt x="222034" y="249974"/>
                  </a:lnTo>
                  <a:lnTo>
                    <a:pt x="222034" y="195961"/>
                  </a:lnTo>
                  <a:lnTo>
                    <a:pt x="428510" y="195961"/>
                  </a:lnTo>
                  <a:lnTo>
                    <a:pt x="428510" y="176707"/>
                  </a:lnTo>
                  <a:lnTo>
                    <a:pt x="222034" y="176707"/>
                  </a:lnTo>
                  <a:lnTo>
                    <a:pt x="222034" y="122694"/>
                  </a:lnTo>
                  <a:lnTo>
                    <a:pt x="428510" y="122694"/>
                  </a:lnTo>
                  <a:lnTo>
                    <a:pt x="428510" y="103441"/>
                  </a:lnTo>
                  <a:lnTo>
                    <a:pt x="222034" y="103441"/>
                  </a:lnTo>
                  <a:lnTo>
                    <a:pt x="222034" y="47409"/>
                  </a:lnTo>
                  <a:lnTo>
                    <a:pt x="428510" y="47409"/>
                  </a:lnTo>
                  <a:lnTo>
                    <a:pt x="428510" y="0"/>
                  </a:lnTo>
                  <a:close/>
                </a:path>
              </a:pathLst>
            </a:custGeom>
            <a:solidFill>
              <a:srgbClr val="D4C5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364281" y="5704509"/>
              <a:ext cx="428625" cy="806450"/>
            </a:xfrm>
            <a:custGeom>
              <a:avLst/>
              <a:gdLst/>
              <a:ahLst/>
              <a:cxnLst/>
              <a:rect l="l" t="t" r="r" b="b"/>
              <a:pathLst>
                <a:path w="428625" h="806450">
                  <a:moveTo>
                    <a:pt x="426288" y="786650"/>
                  </a:moveTo>
                  <a:lnTo>
                    <a:pt x="0" y="786650"/>
                  </a:lnTo>
                  <a:lnTo>
                    <a:pt x="0" y="806043"/>
                  </a:lnTo>
                  <a:lnTo>
                    <a:pt x="426288" y="806043"/>
                  </a:lnTo>
                  <a:lnTo>
                    <a:pt x="426288" y="786650"/>
                  </a:lnTo>
                  <a:close/>
                </a:path>
                <a:path w="428625" h="806450">
                  <a:moveTo>
                    <a:pt x="426288" y="0"/>
                  </a:moveTo>
                  <a:lnTo>
                    <a:pt x="0" y="0"/>
                  </a:lnTo>
                  <a:lnTo>
                    <a:pt x="0" y="19392"/>
                  </a:lnTo>
                  <a:lnTo>
                    <a:pt x="426288" y="19392"/>
                  </a:lnTo>
                  <a:lnTo>
                    <a:pt x="426288" y="0"/>
                  </a:lnTo>
                  <a:close/>
                </a:path>
                <a:path w="428625" h="806450">
                  <a:moveTo>
                    <a:pt x="428510" y="706894"/>
                  </a:moveTo>
                  <a:lnTo>
                    <a:pt x="0" y="706894"/>
                  </a:lnTo>
                  <a:lnTo>
                    <a:pt x="0" y="724154"/>
                  </a:lnTo>
                  <a:lnTo>
                    <a:pt x="428510" y="724154"/>
                  </a:lnTo>
                  <a:lnTo>
                    <a:pt x="428510" y="706894"/>
                  </a:lnTo>
                  <a:close/>
                </a:path>
                <a:path w="428625" h="806450">
                  <a:moveTo>
                    <a:pt x="428510" y="631469"/>
                  </a:moveTo>
                  <a:lnTo>
                    <a:pt x="0" y="631469"/>
                  </a:lnTo>
                  <a:lnTo>
                    <a:pt x="0" y="648703"/>
                  </a:lnTo>
                  <a:lnTo>
                    <a:pt x="428510" y="648703"/>
                  </a:lnTo>
                  <a:lnTo>
                    <a:pt x="428510" y="631469"/>
                  </a:lnTo>
                  <a:close/>
                </a:path>
                <a:path w="428625" h="806450">
                  <a:moveTo>
                    <a:pt x="428510" y="558203"/>
                  </a:moveTo>
                  <a:lnTo>
                    <a:pt x="0" y="558203"/>
                  </a:lnTo>
                  <a:lnTo>
                    <a:pt x="0" y="575437"/>
                  </a:lnTo>
                  <a:lnTo>
                    <a:pt x="428510" y="575437"/>
                  </a:lnTo>
                  <a:lnTo>
                    <a:pt x="428510" y="558203"/>
                  </a:lnTo>
                  <a:close/>
                </a:path>
                <a:path w="428625" h="806450">
                  <a:moveTo>
                    <a:pt x="428510" y="484911"/>
                  </a:moveTo>
                  <a:lnTo>
                    <a:pt x="0" y="484911"/>
                  </a:lnTo>
                  <a:lnTo>
                    <a:pt x="0" y="502145"/>
                  </a:lnTo>
                  <a:lnTo>
                    <a:pt x="428510" y="502145"/>
                  </a:lnTo>
                  <a:lnTo>
                    <a:pt x="428510" y="484911"/>
                  </a:lnTo>
                  <a:close/>
                </a:path>
                <a:path w="428625" h="806450">
                  <a:moveTo>
                    <a:pt x="428510" y="415950"/>
                  </a:moveTo>
                  <a:lnTo>
                    <a:pt x="0" y="415950"/>
                  </a:lnTo>
                  <a:lnTo>
                    <a:pt x="0" y="435343"/>
                  </a:lnTo>
                  <a:lnTo>
                    <a:pt x="428510" y="435343"/>
                  </a:lnTo>
                  <a:lnTo>
                    <a:pt x="428510" y="415950"/>
                  </a:lnTo>
                  <a:close/>
                </a:path>
                <a:path w="428625" h="806450">
                  <a:moveTo>
                    <a:pt x="428510" y="340499"/>
                  </a:moveTo>
                  <a:lnTo>
                    <a:pt x="0" y="340499"/>
                  </a:lnTo>
                  <a:lnTo>
                    <a:pt x="0" y="357771"/>
                  </a:lnTo>
                  <a:lnTo>
                    <a:pt x="428510" y="357771"/>
                  </a:lnTo>
                  <a:lnTo>
                    <a:pt x="428510" y="340499"/>
                  </a:lnTo>
                  <a:close/>
                </a:path>
                <a:path w="428625" h="806450">
                  <a:moveTo>
                    <a:pt x="428510" y="267233"/>
                  </a:moveTo>
                  <a:lnTo>
                    <a:pt x="0" y="267233"/>
                  </a:lnTo>
                  <a:lnTo>
                    <a:pt x="0" y="286626"/>
                  </a:lnTo>
                  <a:lnTo>
                    <a:pt x="428510" y="286626"/>
                  </a:lnTo>
                  <a:lnTo>
                    <a:pt x="428510" y="267233"/>
                  </a:lnTo>
                  <a:close/>
                </a:path>
                <a:path w="428625" h="806450">
                  <a:moveTo>
                    <a:pt x="428510" y="193967"/>
                  </a:moveTo>
                  <a:lnTo>
                    <a:pt x="0" y="193967"/>
                  </a:lnTo>
                  <a:lnTo>
                    <a:pt x="0" y="211213"/>
                  </a:lnTo>
                  <a:lnTo>
                    <a:pt x="428510" y="211213"/>
                  </a:lnTo>
                  <a:lnTo>
                    <a:pt x="428510" y="193967"/>
                  </a:lnTo>
                  <a:close/>
                </a:path>
                <a:path w="428625" h="806450">
                  <a:moveTo>
                    <a:pt x="428510" y="79730"/>
                  </a:moveTo>
                  <a:lnTo>
                    <a:pt x="0" y="79730"/>
                  </a:lnTo>
                  <a:lnTo>
                    <a:pt x="0" y="135763"/>
                  </a:lnTo>
                  <a:lnTo>
                    <a:pt x="428510" y="135763"/>
                  </a:lnTo>
                  <a:lnTo>
                    <a:pt x="428510" y="79730"/>
                  </a:lnTo>
                  <a:close/>
                </a:path>
              </a:pathLst>
            </a:custGeom>
            <a:solidFill>
              <a:srgbClr val="D4C5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52747" y="2422218"/>
              <a:ext cx="1727835" cy="1903095"/>
            </a:xfrm>
            <a:custGeom>
              <a:avLst/>
              <a:gdLst/>
              <a:ahLst/>
              <a:cxnLst/>
              <a:rect l="l" t="t" r="r" b="b"/>
              <a:pathLst>
                <a:path w="1727834" h="1903095">
                  <a:moveTo>
                    <a:pt x="874756" y="0"/>
                  </a:moveTo>
                  <a:lnTo>
                    <a:pt x="1169076" y="45432"/>
                  </a:lnTo>
                  <a:lnTo>
                    <a:pt x="1444244" y="145382"/>
                  </a:lnTo>
                  <a:lnTo>
                    <a:pt x="1647809" y="245333"/>
                  </a:lnTo>
                  <a:lnTo>
                    <a:pt x="1727320" y="290765"/>
                  </a:lnTo>
                  <a:lnTo>
                    <a:pt x="1549348" y="921916"/>
                  </a:lnTo>
                  <a:lnTo>
                    <a:pt x="1503060" y="1088359"/>
                  </a:lnTo>
                  <a:lnTo>
                    <a:pt x="1492519" y="1219775"/>
                  </a:lnTo>
                  <a:lnTo>
                    <a:pt x="1495293" y="1414486"/>
                  </a:lnTo>
                  <a:lnTo>
                    <a:pt x="1503060" y="1591041"/>
                  </a:lnTo>
                  <a:lnTo>
                    <a:pt x="1507499" y="1667993"/>
                  </a:lnTo>
                  <a:lnTo>
                    <a:pt x="1401730" y="1711672"/>
                  </a:lnTo>
                  <a:lnTo>
                    <a:pt x="1149225" y="1804049"/>
                  </a:lnTo>
                  <a:lnTo>
                    <a:pt x="847180" y="1887133"/>
                  </a:lnTo>
                  <a:lnTo>
                    <a:pt x="592797" y="1902933"/>
                  </a:lnTo>
                  <a:lnTo>
                    <a:pt x="523062" y="1887388"/>
                  </a:lnTo>
                  <a:lnTo>
                    <a:pt x="457021" y="1869445"/>
                  </a:lnTo>
                  <a:lnTo>
                    <a:pt x="395063" y="1849804"/>
                  </a:lnTo>
                  <a:lnTo>
                    <a:pt x="337579" y="1829163"/>
                  </a:lnTo>
                  <a:lnTo>
                    <a:pt x="284959" y="1808222"/>
                  </a:lnTo>
                  <a:lnTo>
                    <a:pt x="237593" y="1787680"/>
                  </a:lnTo>
                  <a:lnTo>
                    <a:pt x="195871" y="1768236"/>
                  </a:lnTo>
                  <a:lnTo>
                    <a:pt x="160185" y="1750590"/>
                  </a:lnTo>
                  <a:lnTo>
                    <a:pt x="93236" y="1715429"/>
                  </a:lnTo>
                  <a:lnTo>
                    <a:pt x="66059" y="1704414"/>
                  </a:lnTo>
                  <a:lnTo>
                    <a:pt x="39952" y="1690398"/>
                  </a:lnTo>
                  <a:lnTo>
                    <a:pt x="18110" y="1663143"/>
                  </a:lnTo>
                  <a:lnTo>
                    <a:pt x="3728" y="1612409"/>
                  </a:lnTo>
                  <a:lnTo>
                    <a:pt x="0" y="1527955"/>
                  </a:lnTo>
                  <a:lnTo>
                    <a:pt x="11586" y="1372776"/>
                  </a:lnTo>
                  <a:lnTo>
                    <a:pt x="32748" y="1201705"/>
                  </a:lnTo>
                  <a:lnTo>
                    <a:pt x="53078" y="1063389"/>
                  </a:lnTo>
                  <a:lnTo>
                    <a:pt x="62167" y="1006473"/>
                  </a:lnTo>
                  <a:lnTo>
                    <a:pt x="215352" y="103434"/>
                  </a:lnTo>
                  <a:lnTo>
                    <a:pt x="264682" y="87272"/>
                  </a:lnTo>
                  <a:lnTo>
                    <a:pt x="401848" y="51717"/>
                  </a:lnTo>
                  <a:lnTo>
                    <a:pt x="610617" y="16161"/>
                  </a:lnTo>
                  <a:lnTo>
                    <a:pt x="874756" y="0"/>
                  </a:lnTo>
                  <a:close/>
                </a:path>
              </a:pathLst>
            </a:custGeom>
            <a:solidFill>
              <a:srgbClr val="5A92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0674" y="3111791"/>
              <a:ext cx="2870835" cy="3746500"/>
            </a:xfrm>
            <a:custGeom>
              <a:avLst/>
              <a:gdLst/>
              <a:ahLst/>
              <a:cxnLst/>
              <a:rect l="l" t="t" r="r" b="b"/>
              <a:pathLst>
                <a:path w="2870834" h="3746500">
                  <a:moveTo>
                    <a:pt x="1465364" y="252260"/>
                  </a:moveTo>
                  <a:lnTo>
                    <a:pt x="1326591" y="121285"/>
                  </a:lnTo>
                  <a:lnTo>
                    <a:pt x="1236802" y="33959"/>
                  </a:lnTo>
                  <a:lnTo>
                    <a:pt x="1207808" y="0"/>
                  </a:lnTo>
                  <a:lnTo>
                    <a:pt x="1054595" y="135610"/>
                  </a:lnTo>
                  <a:lnTo>
                    <a:pt x="0" y="581812"/>
                  </a:lnTo>
                  <a:lnTo>
                    <a:pt x="217474" y="803910"/>
                  </a:lnTo>
                  <a:lnTo>
                    <a:pt x="1093343" y="502094"/>
                  </a:lnTo>
                  <a:lnTo>
                    <a:pt x="1283296" y="437578"/>
                  </a:lnTo>
                  <a:lnTo>
                    <a:pt x="1335163" y="401345"/>
                  </a:lnTo>
                  <a:lnTo>
                    <a:pt x="1395145" y="338455"/>
                  </a:lnTo>
                  <a:lnTo>
                    <a:pt x="1444713" y="278790"/>
                  </a:lnTo>
                  <a:lnTo>
                    <a:pt x="1465364" y="252260"/>
                  </a:lnTo>
                  <a:close/>
                </a:path>
                <a:path w="2870834" h="3746500">
                  <a:moveTo>
                    <a:pt x="2273185" y="3746208"/>
                  </a:moveTo>
                  <a:lnTo>
                    <a:pt x="2253500" y="2995739"/>
                  </a:lnTo>
                  <a:lnTo>
                    <a:pt x="1796135" y="3021596"/>
                  </a:lnTo>
                  <a:lnTo>
                    <a:pt x="1913813" y="3487128"/>
                  </a:lnTo>
                  <a:lnTo>
                    <a:pt x="1968220" y="3746208"/>
                  </a:lnTo>
                  <a:lnTo>
                    <a:pt x="2273185" y="3746208"/>
                  </a:lnTo>
                  <a:close/>
                </a:path>
                <a:path w="2870834" h="3746500">
                  <a:moveTo>
                    <a:pt x="2870746" y="3036684"/>
                  </a:moveTo>
                  <a:lnTo>
                    <a:pt x="2431135" y="3064700"/>
                  </a:lnTo>
                  <a:lnTo>
                    <a:pt x="2482202" y="3284524"/>
                  </a:lnTo>
                  <a:lnTo>
                    <a:pt x="2593175" y="3746208"/>
                  </a:lnTo>
                  <a:lnTo>
                    <a:pt x="2856547" y="3746208"/>
                  </a:lnTo>
                  <a:lnTo>
                    <a:pt x="2850743" y="3601351"/>
                  </a:lnTo>
                  <a:lnTo>
                    <a:pt x="2868523" y="3049613"/>
                  </a:lnTo>
                  <a:lnTo>
                    <a:pt x="2870746" y="3036684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054646" y="4368248"/>
              <a:ext cx="1410335" cy="1910080"/>
            </a:xfrm>
            <a:custGeom>
              <a:avLst/>
              <a:gdLst/>
              <a:ahLst/>
              <a:cxnLst/>
              <a:rect l="l" t="t" r="r" b="b"/>
              <a:pathLst>
                <a:path w="1410334" h="1910079">
                  <a:moveTo>
                    <a:pt x="1205706" y="0"/>
                  </a:moveTo>
                  <a:lnTo>
                    <a:pt x="1272312" y="316825"/>
                  </a:lnTo>
                  <a:lnTo>
                    <a:pt x="1307279" y="655461"/>
                  </a:lnTo>
                  <a:lnTo>
                    <a:pt x="1334128" y="934194"/>
                  </a:lnTo>
                  <a:lnTo>
                    <a:pt x="1367807" y="1345950"/>
                  </a:lnTo>
                  <a:lnTo>
                    <a:pt x="1386923" y="1550692"/>
                  </a:lnTo>
                  <a:lnTo>
                    <a:pt x="1409962" y="1782374"/>
                  </a:lnTo>
                  <a:lnTo>
                    <a:pt x="1302833" y="1841109"/>
                  </a:lnTo>
                  <a:lnTo>
                    <a:pt x="1194529" y="1884217"/>
                  </a:lnTo>
                  <a:lnTo>
                    <a:pt x="1072493" y="1909541"/>
                  </a:lnTo>
                  <a:lnTo>
                    <a:pt x="945933" y="1908830"/>
                  </a:lnTo>
                  <a:lnTo>
                    <a:pt x="827703" y="1892557"/>
                  </a:lnTo>
                  <a:lnTo>
                    <a:pt x="740281" y="1873456"/>
                  </a:lnTo>
                  <a:lnTo>
                    <a:pt x="706145" y="1864260"/>
                  </a:lnTo>
                  <a:lnTo>
                    <a:pt x="692830" y="1747896"/>
                  </a:lnTo>
                  <a:lnTo>
                    <a:pt x="663865" y="1755809"/>
                  </a:lnTo>
                  <a:lnTo>
                    <a:pt x="587654" y="1774024"/>
                  </a:lnTo>
                  <a:lnTo>
                    <a:pt x="480218" y="1794260"/>
                  </a:lnTo>
                  <a:lnTo>
                    <a:pt x="357580" y="1808233"/>
                  </a:lnTo>
                  <a:lnTo>
                    <a:pt x="239571" y="1803351"/>
                  </a:lnTo>
                  <a:lnTo>
                    <a:pt x="144454" y="1782105"/>
                  </a:lnTo>
                  <a:lnTo>
                    <a:pt x="80971" y="1758839"/>
                  </a:lnTo>
                  <a:lnTo>
                    <a:pt x="15712" y="1136878"/>
                  </a:lnTo>
                  <a:lnTo>
                    <a:pt x="2357" y="933207"/>
                  </a:lnTo>
                  <a:lnTo>
                    <a:pt x="0" y="712701"/>
                  </a:lnTo>
                  <a:lnTo>
                    <a:pt x="3467" y="404101"/>
                  </a:lnTo>
                  <a:lnTo>
                    <a:pt x="11234" y="10774"/>
                  </a:lnTo>
                  <a:lnTo>
                    <a:pt x="68092" y="31048"/>
                  </a:lnTo>
                  <a:lnTo>
                    <a:pt x="209662" y="75973"/>
                  </a:lnTo>
                  <a:lnTo>
                    <a:pt x="392443" y="121707"/>
                  </a:lnTo>
                  <a:lnTo>
                    <a:pt x="572933" y="144405"/>
                  </a:lnTo>
                  <a:lnTo>
                    <a:pt x="763604" y="123660"/>
                  </a:lnTo>
                  <a:lnTo>
                    <a:pt x="970920" y="73819"/>
                  </a:lnTo>
                  <a:lnTo>
                    <a:pt x="1137435" y="23169"/>
                  </a:lnTo>
                  <a:lnTo>
                    <a:pt x="1205706" y="0"/>
                  </a:lnTo>
                  <a:close/>
                </a:path>
              </a:pathLst>
            </a:custGeom>
            <a:solidFill>
              <a:srgbClr val="9E1C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21830" y="2596620"/>
              <a:ext cx="2258060" cy="1932939"/>
            </a:xfrm>
            <a:custGeom>
              <a:avLst/>
              <a:gdLst/>
              <a:ahLst/>
              <a:cxnLst/>
              <a:rect l="l" t="t" r="r" b="b"/>
              <a:pathLst>
                <a:path w="2258059" h="1932939">
                  <a:moveTo>
                    <a:pt x="1405385" y="0"/>
                  </a:moveTo>
                  <a:lnTo>
                    <a:pt x="1725100" y="127281"/>
                  </a:lnTo>
                  <a:lnTo>
                    <a:pt x="1733601" y="124430"/>
                  </a:lnTo>
                  <a:lnTo>
                    <a:pt x="1758130" y="122361"/>
                  </a:lnTo>
                  <a:lnTo>
                    <a:pt x="1797228" y="130796"/>
                  </a:lnTo>
                  <a:lnTo>
                    <a:pt x="1849436" y="159461"/>
                  </a:lnTo>
                  <a:lnTo>
                    <a:pt x="1946983" y="256480"/>
                  </a:lnTo>
                  <a:lnTo>
                    <a:pt x="2083664" y="413054"/>
                  </a:lnTo>
                  <a:lnTo>
                    <a:pt x="2205360" y="558693"/>
                  </a:lnTo>
                  <a:lnTo>
                    <a:pt x="2257952" y="622904"/>
                  </a:lnTo>
                  <a:lnTo>
                    <a:pt x="2256599" y="644237"/>
                  </a:lnTo>
                  <a:lnTo>
                    <a:pt x="2242133" y="698109"/>
                  </a:lnTo>
                  <a:lnTo>
                    <a:pt x="2198944" y="769328"/>
                  </a:lnTo>
                  <a:lnTo>
                    <a:pt x="2111422" y="842702"/>
                  </a:lnTo>
                  <a:lnTo>
                    <a:pt x="2005411" y="900570"/>
                  </a:lnTo>
                  <a:lnTo>
                    <a:pt x="1919378" y="935434"/>
                  </a:lnTo>
                  <a:lnTo>
                    <a:pt x="1861651" y="952520"/>
                  </a:lnTo>
                  <a:lnTo>
                    <a:pt x="1840559" y="957054"/>
                  </a:lnTo>
                  <a:lnTo>
                    <a:pt x="1698470" y="696170"/>
                  </a:lnTo>
                  <a:lnTo>
                    <a:pt x="1675223" y="742994"/>
                  </a:lnTo>
                  <a:lnTo>
                    <a:pt x="1624082" y="849239"/>
                  </a:lnTo>
                  <a:lnTo>
                    <a:pt x="1572940" y="963564"/>
                  </a:lnTo>
                  <a:lnTo>
                    <a:pt x="1549693" y="1034630"/>
                  </a:lnTo>
                  <a:lnTo>
                    <a:pt x="1551432" y="1083788"/>
                  </a:lnTo>
                  <a:lnTo>
                    <a:pt x="1560819" y="1232879"/>
                  </a:lnTo>
                  <a:lnTo>
                    <a:pt x="1587450" y="1775938"/>
                  </a:lnTo>
                  <a:lnTo>
                    <a:pt x="1540930" y="1798670"/>
                  </a:lnTo>
                  <a:lnTo>
                    <a:pt x="1421770" y="1847872"/>
                  </a:lnTo>
                  <a:lnTo>
                    <a:pt x="1260567" y="1895054"/>
                  </a:lnTo>
                  <a:lnTo>
                    <a:pt x="1087919" y="1911725"/>
                  </a:lnTo>
                  <a:lnTo>
                    <a:pt x="992621" y="1924250"/>
                  </a:lnTo>
                  <a:lnTo>
                    <a:pt x="942697" y="1929603"/>
                  </a:lnTo>
                  <a:lnTo>
                    <a:pt x="891707" y="1932735"/>
                  </a:lnTo>
                  <a:lnTo>
                    <a:pt x="839988" y="1932432"/>
                  </a:lnTo>
                  <a:lnTo>
                    <a:pt x="787879" y="1927482"/>
                  </a:lnTo>
                  <a:lnTo>
                    <a:pt x="735718" y="1916674"/>
                  </a:lnTo>
                  <a:lnTo>
                    <a:pt x="441831" y="1814726"/>
                  </a:lnTo>
                  <a:lnTo>
                    <a:pt x="420456" y="1769740"/>
                  </a:lnTo>
                  <a:lnTo>
                    <a:pt x="407165" y="1721078"/>
                  </a:lnTo>
                  <a:lnTo>
                    <a:pt x="404075" y="1661701"/>
                  </a:lnTo>
                  <a:lnTo>
                    <a:pt x="410078" y="1615640"/>
                  </a:lnTo>
                  <a:lnTo>
                    <a:pt x="417127" y="1588970"/>
                  </a:lnTo>
                  <a:lnTo>
                    <a:pt x="423760" y="1559871"/>
                  </a:lnTo>
                  <a:lnTo>
                    <a:pt x="428515" y="1506521"/>
                  </a:lnTo>
                  <a:lnTo>
                    <a:pt x="428681" y="1477454"/>
                  </a:lnTo>
                  <a:lnTo>
                    <a:pt x="427318" y="1436522"/>
                  </a:lnTo>
                  <a:lnTo>
                    <a:pt x="421147" y="1328221"/>
                  </a:lnTo>
                  <a:lnTo>
                    <a:pt x="398929" y="1010083"/>
                  </a:lnTo>
                  <a:lnTo>
                    <a:pt x="393310" y="911950"/>
                  </a:lnTo>
                  <a:lnTo>
                    <a:pt x="392341" y="878281"/>
                  </a:lnTo>
                  <a:lnTo>
                    <a:pt x="392978" y="857930"/>
                  </a:lnTo>
                  <a:lnTo>
                    <a:pt x="397417" y="804996"/>
                  </a:lnTo>
                  <a:lnTo>
                    <a:pt x="398526" y="745409"/>
                  </a:lnTo>
                  <a:lnTo>
                    <a:pt x="397417" y="676632"/>
                  </a:lnTo>
                  <a:lnTo>
                    <a:pt x="317495" y="799604"/>
                  </a:lnTo>
                  <a:lnTo>
                    <a:pt x="295744" y="790329"/>
                  </a:lnTo>
                  <a:lnTo>
                    <a:pt x="243396" y="765701"/>
                  </a:lnTo>
                  <a:lnTo>
                    <a:pt x="179807" y="730514"/>
                  </a:lnTo>
                  <a:lnTo>
                    <a:pt x="124335" y="689562"/>
                  </a:lnTo>
                  <a:lnTo>
                    <a:pt x="80553" y="631941"/>
                  </a:lnTo>
                  <a:lnTo>
                    <a:pt x="40519" y="559802"/>
                  </a:lnTo>
                  <a:lnTo>
                    <a:pt x="11309" y="498168"/>
                  </a:lnTo>
                  <a:lnTo>
                    <a:pt x="0" y="472062"/>
                  </a:lnTo>
                  <a:lnTo>
                    <a:pt x="213137" y="291268"/>
                  </a:lnTo>
                  <a:lnTo>
                    <a:pt x="369037" y="162002"/>
                  </a:lnTo>
                  <a:lnTo>
                    <a:pt x="459585" y="92803"/>
                  </a:lnTo>
                  <a:lnTo>
                    <a:pt x="498789" y="75649"/>
                  </a:lnTo>
                  <a:lnTo>
                    <a:pt x="541736" y="61162"/>
                  </a:lnTo>
                  <a:lnTo>
                    <a:pt x="590577" y="47407"/>
                  </a:lnTo>
                  <a:lnTo>
                    <a:pt x="621676" y="47407"/>
                  </a:lnTo>
                  <a:lnTo>
                    <a:pt x="757108" y="12929"/>
                  </a:lnTo>
                  <a:lnTo>
                    <a:pt x="990214" y="163771"/>
                  </a:lnTo>
                  <a:lnTo>
                    <a:pt x="1405385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763882" y="3303708"/>
              <a:ext cx="1231900" cy="1687830"/>
            </a:xfrm>
            <a:custGeom>
              <a:avLst/>
              <a:gdLst/>
              <a:ahLst/>
              <a:cxnLst/>
              <a:rect l="l" t="t" r="r" b="b"/>
              <a:pathLst>
                <a:path w="1231900" h="1687829">
                  <a:moveTo>
                    <a:pt x="1089258" y="0"/>
                  </a:moveTo>
                  <a:lnTo>
                    <a:pt x="1111459" y="50078"/>
                  </a:lnTo>
                  <a:lnTo>
                    <a:pt x="1160304" y="163160"/>
                  </a:lnTo>
                  <a:lnTo>
                    <a:pt x="1209148" y="283515"/>
                  </a:lnTo>
                  <a:lnTo>
                    <a:pt x="1231350" y="355411"/>
                  </a:lnTo>
                  <a:lnTo>
                    <a:pt x="1229338" y="385777"/>
                  </a:lnTo>
                  <a:lnTo>
                    <a:pt x="1206998" y="456098"/>
                  </a:lnTo>
                  <a:lnTo>
                    <a:pt x="1182506" y="491313"/>
                  </a:lnTo>
                  <a:lnTo>
                    <a:pt x="1136868" y="530968"/>
                  </a:lnTo>
                  <a:lnTo>
                    <a:pt x="1054228" y="596279"/>
                  </a:lnTo>
                  <a:lnTo>
                    <a:pt x="765601" y="817927"/>
                  </a:lnTo>
                  <a:lnTo>
                    <a:pt x="735357" y="841790"/>
                  </a:lnTo>
                  <a:lnTo>
                    <a:pt x="679591" y="890673"/>
                  </a:lnTo>
                  <a:lnTo>
                    <a:pt x="646048" y="926333"/>
                  </a:lnTo>
                  <a:lnTo>
                    <a:pt x="620411" y="966443"/>
                  </a:lnTo>
                  <a:lnTo>
                    <a:pt x="607460" y="1012823"/>
                  </a:lnTo>
                  <a:lnTo>
                    <a:pt x="608315" y="1054424"/>
                  </a:lnTo>
                  <a:lnTo>
                    <a:pt x="617483" y="1100476"/>
                  </a:lnTo>
                  <a:lnTo>
                    <a:pt x="628890" y="1149220"/>
                  </a:lnTo>
                  <a:lnTo>
                    <a:pt x="636460" y="1198892"/>
                  </a:lnTo>
                  <a:lnTo>
                    <a:pt x="634120" y="1247734"/>
                  </a:lnTo>
                  <a:lnTo>
                    <a:pt x="623875" y="1290231"/>
                  </a:lnTo>
                  <a:lnTo>
                    <a:pt x="607879" y="1343892"/>
                  </a:lnTo>
                  <a:lnTo>
                    <a:pt x="588269" y="1403247"/>
                  </a:lnTo>
                  <a:lnTo>
                    <a:pt x="567184" y="1462830"/>
                  </a:lnTo>
                  <a:lnTo>
                    <a:pt x="546760" y="1517171"/>
                  </a:lnTo>
                  <a:lnTo>
                    <a:pt x="529133" y="1560805"/>
                  </a:lnTo>
                  <a:lnTo>
                    <a:pt x="499551" y="1621023"/>
                  </a:lnTo>
                  <a:lnTo>
                    <a:pt x="486191" y="1653178"/>
                  </a:lnTo>
                  <a:lnTo>
                    <a:pt x="474248" y="1687387"/>
                  </a:lnTo>
                  <a:lnTo>
                    <a:pt x="464469" y="1679946"/>
                  </a:lnTo>
                  <a:lnTo>
                    <a:pt x="444288" y="1655333"/>
                  </a:lnTo>
                  <a:lnTo>
                    <a:pt x="427436" y="1610114"/>
                  </a:lnTo>
                  <a:lnTo>
                    <a:pt x="427644" y="1540855"/>
                  </a:lnTo>
                  <a:lnTo>
                    <a:pt x="433870" y="1484086"/>
                  </a:lnTo>
                  <a:lnTo>
                    <a:pt x="433068" y="1427257"/>
                  </a:lnTo>
                  <a:lnTo>
                    <a:pt x="425976" y="1372465"/>
                  </a:lnTo>
                  <a:lnTo>
                    <a:pt x="413334" y="1321806"/>
                  </a:lnTo>
                  <a:lnTo>
                    <a:pt x="395880" y="1277376"/>
                  </a:lnTo>
                  <a:lnTo>
                    <a:pt x="374353" y="1241269"/>
                  </a:lnTo>
                  <a:lnTo>
                    <a:pt x="339938" y="1195709"/>
                  </a:lnTo>
                  <a:lnTo>
                    <a:pt x="303863" y="1156406"/>
                  </a:lnTo>
                  <a:lnTo>
                    <a:pt x="266957" y="1128821"/>
                  </a:lnTo>
                  <a:lnTo>
                    <a:pt x="230045" y="1118412"/>
                  </a:lnTo>
                  <a:lnTo>
                    <a:pt x="190458" y="1118075"/>
                  </a:lnTo>
                  <a:lnTo>
                    <a:pt x="148167" y="1115718"/>
                  </a:lnTo>
                  <a:lnTo>
                    <a:pt x="107956" y="1109321"/>
                  </a:lnTo>
                  <a:lnTo>
                    <a:pt x="44196" y="1074473"/>
                  </a:lnTo>
                  <a:lnTo>
                    <a:pt x="16064" y="1043799"/>
                  </a:lnTo>
                  <a:lnTo>
                    <a:pt x="0" y="1011106"/>
                  </a:lnTo>
                  <a:lnTo>
                    <a:pt x="5786" y="982654"/>
                  </a:lnTo>
                  <a:lnTo>
                    <a:pt x="35316" y="965298"/>
                  </a:lnTo>
                  <a:lnTo>
                    <a:pt x="78787" y="960276"/>
                  </a:lnTo>
                  <a:lnTo>
                    <a:pt x="128499" y="965366"/>
                  </a:lnTo>
                  <a:lnTo>
                    <a:pt x="176754" y="978345"/>
                  </a:lnTo>
                  <a:lnTo>
                    <a:pt x="229764" y="980865"/>
                  </a:lnTo>
                  <a:lnTo>
                    <a:pt x="287770" y="964593"/>
                  </a:lnTo>
                  <a:lnTo>
                    <a:pt x="339113" y="942260"/>
                  </a:lnTo>
                  <a:lnTo>
                    <a:pt x="395682" y="911618"/>
                  </a:lnTo>
                  <a:lnTo>
                    <a:pt x="430531" y="882775"/>
                  </a:lnTo>
                  <a:lnTo>
                    <a:pt x="470925" y="844828"/>
                  </a:lnTo>
                  <a:lnTo>
                    <a:pt x="511107" y="802532"/>
                  </a:lnTo>
                  <a:lnTo>
                    <a:pt x="545322" y="760644"/>
                  </a:lnTo>
                  <a:lnTo>
                    <a:pt x="581211" y="702048"/>
                  </a:lnTo>
                  <a:lnTo>
                    <a:pt x="658098" y="559678"/>
                  </a:lnTo>
                  <a:lnTo>
                    <a:pt x="687591" y="506873"/>
                  </a:lnTo>
                  <a:lnTo>
                    <a:pt x="718067" y="455219"/>
                  </a:lnTo>
                  <a:lnTo>
                    <a:pt x="748954" y="407009"/>
                  </a:lnTo>
                  <a:lnTo>
                    <a:pt x="779681" y="364538"/>
                  </a:lnTo>
                  <a:lnTo>
                    <a:pt x="809679" y="330101"/>
                  </a:lnTo>
                  <a:lnTo>
                    <a:pt x="838377" y="305993"/>
                  </a:lnTo>
                  <a:lnTo>
                    <a:pt x="798401" y="213189"/>
                  </a:lnTo>
                  <a:lnTo>
                    <a:pt x="822341" y="203043"/>
                  </a:lnTo>
                  <a:lnTo>
                    <a:pt x="876673" y="178783"/>
                  </a:lnTo>
                  <a:lnTo>
                    <a:pt x="935166" y="149674"/>
                  </a:lnTo>
                  <a:lnTo>
                    <a:pt x="971589" y="124983"/>
                  </a:lnTo>
                  <a:lnTo>
                    <a:pt x="1089258" y="0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717317" y="6853230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21281" y="0"/>
                  </a:moveTo>
                  <a:lnTo>
                    <a:pt x="22508" y="4767"/>
                  </a:lnTo>
                  <a:lnTo>
                    <a:pt x="0" y="4767"/>
                  </a:lnTo>
                  <a:lnTo>
                    <a:pt x="21281" y="0"/>
                  </a:lnTo>
                  <a:close/>
                </a:path>
              </a:pathLst>
            </a:custGeom>
            <a:solidFill>
              <a:srgbClr val="20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94551" y="853395"/>
              <a:ext cx="1655445" cy="1671320"/>
            </a:xfrm>
            <a:custGeom>
              <a:avLst/>
              <a:gdLst/>
              <a:ahLst/>
              <a:cxnLst/>
              <a:rect l="l" t="t" r="r" b="b"/>
              <a:pathLst>
                <a:path w="1655445" h="1671320">
                  <a:moveTo>
                    <a:pt x="572084" y="0"/>
                  </a:moveTo>
                  <a:lnTo>
                    <a:pt x="623472" y="332"/>
                  </a:lnTo>
                  <a:lnTo>
                    <a:pt x="675080" y="1742"/>
                  </a:lnTo>
                  <a:lnTo>
                    <a:pt x="726658" y="4425"/>
                  </a:lnTo>
                  <a:lnTo>
                    <a:pt x="777957" y="8576"/>
                  </a:lnTo>
                  <a:lnTo>
                    <a:pt x="828727" y="14387"/>
                  </a:lnTo>
                  <a:lnTo>
                    <a:pt x="878720" y="22055"/>
                  </a:lnTo>
                  <a:lnTo>
                    <a:pt x="927685" y="31773"/>
                  </a:lnTo>
                  <a:lnTo>
                    <a:pt x="975373" y="43735"/>
                  </a:lnTo>
                  <a:lnTo>
                    <a:pt x="1021535" y="58136"/>
                  </a:lnTo>
                  <a:lnTo>
                    <a:pt x="1065921" y="75171"/>
                  </a:lnTo>
                  <a:lnTo>
                    <a:pt x="1108282" y="95034"/>
                  </a:lnTo>
                  <a:lnTo>
                    <a:pt x="1148369" y="117918"/>
                  </a:lnTo>
                  <a:lnTo>
                    <a:pt x="1185931" y="144020"/>
                  </a:lnTo>
                  <a:lnTo>
                    <a:pt x="1220719" y="173532"/>
                  </a:lnTo>
                  <a:lnTo>
                    <a:pt x="1252485" y="206650"/>
                  </a:lnTo>
                  <a:lnTo>
                    <a:pt x="1350719" y="408805"/>
                  </a:lnTo>
                  <a:lnTo>
                    <a:pt x="1402334" y="660252"/>
                  </a:lnTo>
                  <a:lnTo>
                    <a:pt x="1422313" y="874529"/>
                  </a:lnTo>
                  <a:lnTo>
                    <a:pt x="1425643" y="965168"/>
                  </a:lnTo>
                  <a:lnTo>
                    <a:pt x="1450450" y="958286"/>
                  </a:lnTo>
                  <a:lnTo>
                    <a:pt x="1507521" y="943943"/>
                  </a:lnTo>
                  <a:lnTo>
                    <a:pt x="1570834" y="931592"/>
                  </a:lnTo>
                  <a:lnTo>
                    <a:pt x="1614365" y="930690"/>
                  </a:lnTo>
                  <a:lnTo>
                    <a:pt x="1625619" y="940040"/>
                  </a:lnTo>
                  <a:lnTo>
                    <a:pt x="1636965" y="961252"/>
                  </a:lnTo>
                  <a:lnTo>
                    <a:pt x="1646765" y="991828"/>
                  </a:lnTo>
                  <a:lnTo>
                    <a:pt x="1653380" y="1029270"/>
                  </a:lnTo>
                  <a:lnTo>
                    <a:pt x="1655173" y="1071081"/>
                  </a:lnTo>
                  <a:lnTo>
                    <a:pt x="1650504" y="1114762"/>
                  </a:lnTo>
                  <a:lnTo>
                    <a:pt x="1637735" y="1157816"/>
                  </a:lnTo>
                  <a:lnTo>
                    <a:pt x="1615228" y="1197744"/>
                  </a:lnTo>
                  <a:lnTo>
                    <a:pt x="1581343" y="1232049"/>
                  </a:lnTo>
                  <a:lnTo>
                    <a:pt x="1534444" y="1258232"/>
                  </a:lnTo>
                  <a:lnTo>
                    <a:pt x="1428633" y="1287795"/>
                  </a:lnTo>
                  <a:lnTo>
                    <a:pt x="1369034" y="1281397"/>
                  </a:lnTo>
                  <a:lnTo>
                    <a:pt x="1342741" y="1261263"/>
                  </a:lnTo>
                  <a:lnTo>
                    <a:pt x="1336845" y="1249613"/>
                  </a:lnTo>
                  <a:lnTo>
                    <a:pt x="1313810" y="1278421"/>
                  </a:lnTo>
                  <a:lnTo>
                    <a:pt x="1254142" y="1349060"/>
                  </a:lnTo>
                  <a:lnTo>
                    <a:pt x="1171993" y="1437855"/>
                  </a:lnTo>
                  <a:lnTo>
                    <a:pt x="1081516" y="1521128"/>
                  </a:lnTo>
                  <a:lnTo>
                    <a:pt x="1043886" y="1548289"/>
                  </a:lnTo>
                  <a:lnTo>
                    <a:pt x="1002154" y="1572712"/>
                  </a:lnTo>
                  <a:lnTo>
                    <a:pt x="957145" y="1594401"/>
                  </a:lnTo>
                  <a:lnTo>
                    <a:pt x="909685" y="1613359"/>
                  </a:lnTo>
                  <a:lnTo>
                    <a:pt x="860601" y="1629590"/>
                  </a:lnTo>
                  <a:lnTo>
                    <a:pt x="810717" y="1643098"/>
                  </a:lnTo>
                  <a:lnTo>
                    <a:pt x="760861" y="1653885"/>
                  </a:lnTo>
                  <a:lnTo>
                    <a:pt x="711857" y="1661955"/>
                  </a:lnTo>
                  <a:lnTo>
                    <a:pt x="664532" y="1667312"/>
                  </a:lnTo>
                  <a:lnTo>
                    <a:pt x="619712" y="1669958"/>
                  </a:lnTo>
                  <a:lnTo>
                    <a:pt x="574953" y="1670881"/>
                  </a:lnTo>
                  <a:lnTo>
                    <a:pt x="535455" y="1669994"/>
                  </a:lnTo>
                  <a:lnTo>
                    <a:pt x="463695" y="1658111"/>
                  </a:lnTo>
                  <a:lnTo>
                    <a:pt x="427157" y="1644774"/>
                  </a:lnTo>
                  <a:lnTo>
                    <a:pt x="387329" y="1624945"/>
                  </a:lnTo>
                  <a:lnTo>
                    <a:pt x="342074" y="1597455"/>
                  </a:lnTo>
                  <a:lnTo>
                    <a:pt x="289255" y="1561132"/>
                  </a:lnTo>
                  <a:lnTo>
                    <a:pt x="226733" y="1514807"/>
                  </a:lnTo>
                  <a:lnTo>
                    <a:pt x="176625" y="1471002"/>
                  </a:lnTo>
                  <a:lnTo>
                    <a:pt x="136987" y="1423905"/>
                  </a:lnTo>
                  <a:lnTo>
                    <a:pt x="106726" y="1374700"/>
                  </a:lnTo>
                  <a:lnTo>
                    <a:pt x="84753" y="1324569"/>
                  </a:lnTo>
                  <a:lnTo>
                    <a:pt x="69976" y="1274695"/>
                  </a:lnTo>
                  <a:lnTo>
                    <a:pt x="61304" y="1226259"/>
                  </a:lnTo>
                  <a:lnTo>
                    <a:pt x="57645" y="1180445"/>
                  </a:lnTo>
                  <a:lnTo>
                    <a:pt x="57910" y="1138435"/>
                  </a:lnTo>
                  <a:lnTo>
                    <a:pt x="61006" y="1101411"/>
                  </a:lnTo>
                  <a:lnTo>
                    <a:pt x="65843" y="1070557"/>
                  </a:lnTo>
                  <a:lnTo>
                    <a:pt x="71329" y="1047054"/>
                  </a:lnTo>
                  <a:lnTo>
                    <a:pt x="80448" y="983507"/>
                  </a:lnTo>
                  <a:lnTo>
                    <a:pt x="81038" y="915139"/>
                  </a:lnTo>
                  <a:lnTo>
                    <a:pt x="77882" y="860508"/>
                  </a:lnTo>
                  <a:lnTo>
                    <a:pt x="75767" y="838174"/>
                  </a:lnTo>
                  <a:lnTo>
                    <a:pt x="4064" y="608647"/>
                  </a:lnTo>
                  <a:lnTo>
                    <a:pt x="0" y="389707"/>
                  </a:lnTo>
                  <a:lnTo>
                    <a:pt x="25490" y="225770"/>
                  </a:lnTo>
                  <a:lnTo>
                    <a:pt x="42449" y="161254"/>
                  </a:lnTo>
                  <a:lnTo>
                    <a:pt x="150141" y="85617"/>
                  </a:lnTo>
                  <a:lnTo>
                    <a:pt x="284122" y="31314"/>
                  </a:lnTo>
                  <a:lnTo>
                    <a:pt x="470965" y="1792"/>
                  </a:lnTo>
                  <a:lnTo>
                    <a:pt x="521165" y="551"/>
                  </a:lnTo>
                  <a:lnTo>
                    <a:pt x="572084" y="0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46260" y="367893"/>
              <a:ext cx="2082800" cy="1638300"/>
            </a:xfrm>
            <a:custGeom>
              <a:avLst/>
              <a:gdLst/>
              <a:ahLst/>
              <a:cxnLst/>
              <a:rect l="l" t="t" r="r" b="b"/>
              <a:pathLst>
                <a:path w="2082800" h="1638300">
                  <a:moveTo>
                    <a:pt x="734898" y="1166228"/>
                  </a:moveTo>
                  <a:lnTo>
                    <a:pt x="730935" y="1145133"/>
                  </a:lnTo>
                  <a:lnTo>
                    <a:pt x="711568" y="1099362"/>
                  </a:lnTo>
                  <a:lnTo>
                    <a:pt x="665556" y="1055204"/>
                  </a:lnTo>
                  <a:lnTo>
                    <a:pt x="581672" y="1038948"/>
                  </a:lnTo>
                  <a:lnTo>
                    <a:pt x="488670" y="1067015"/>
                  </a:lnTo>
                  <a:lnTo>
                    <a:pt x="420446" y="1122311"/>
                  </a:lnTo>
                  <a:lnTo>
                    <a:pt x="378434" y="1176362"/>
                  </a:lnTo>
                  <a:lnTo>
                    <a:pt x="364109" y="1200708"/>
                  </a:lnTo>
                  <a:lnTo>
                    <a:pt x="405180" y="1183208"/>
                  </a:lnTo>
                  <a:lnTo>
                    <a:pt x="504532" y="1151153"/>
                  </a:lnTo>
                  <a:lnTo>
                    <a:pt x="626376" y="1135253"/>
                  </a:lnTo>
                  <a:lnTo>
                    <a:pt x="734898" y="1166228"/>
                  </a:lnTo>
                  <a:close/>
                </a:path>
                <a:path w="2082800" h="1638300">
                  <a:moveTo>
                    <a:pt x="1241285" y="863600"/>
                  </a:moveTo>
                  <a:lnTo>
                    <a:pt x="1238973" y="863600"/>
                  </a:lnTo>
                  <a:lnTo>
                    <a:pt x="1228725" y="866152"/>
                  </a:lnTo>
                  <a:lnTo>
                    <a:pt x="1241285" y="863600"/>
                  </a:lnTo>
                  <a:close/>
                </a:path>
                <a:path w="2082800" h="1638300">
                  <a:moveTo>
                    <a:pt x="1403172" y="1226566"/>
                  </a:moveTo>
                  <a:lnTo>
                    <a:pt x="1388491" y="1202194"/>
                  </a:lnTo>
                  <a:lnTo>
                    <a:pt x="1345717" y="1147914"/>
                  </a:lnTo>
                  <a:lnTo>
                    <a:pt x="1276705" y="1092022"/>
                  </a:lnTo>
                  <a:lnTo>
                    <a:pt x="1183347" y="1062799"/>
                  </a:lnTo>
                  <a:lnTo>
                    <a:pt x="1100759" y="1080211"/>
                  </a:lnTo>
                  <a:lnTo>
                    <a:pt x="1055420" y="1124966"/>
                  </a:lnTo>
                  <a:lnTo>
                    <a:pt x="1036307" y="1170965"/>
                  </a:lnTo>
                  <a:lnTo>
                    <a:pt x="1032383" y="1192085"/>
                  </a:lnTo>
                  <a:lnTo>
                    <a:pt x="1139964" y="1161110"/>
                  </a:lnTo>
                  <a:lnTo>
                    <a:pt x="1261910" y="1177010"/>
                  </a:lnTo>
                  <a:lnTo>
                    <a:pt x="1361782" y="1209065"/>
                  </a:lnTo>
                  <a:lnTo>
                    <a:pt x="1403172" y="1226566"/>
                  </a:lnTo>
                  <a:close/>
                </a:path>
                <a:path w="2082800" h="1638300">
                  <a:moveTo>
                    <a:pt x="2082228" y="723900"/>
                  </a:moveTo>
                  <a:lnTo>
                    <a:pt x="2076386" y="673100"/>
                  </a:lnTo>
                  <a:lnTo>
                    <a:pt x="2061565" y="642480"/>
                  </a:lnTo>
                  <a:lnTo>
                    <a:pt x="2050910" y="618363"/>
                  </a:lnTo>
                  <a:lnTo>
                    <a:pt x="2026691" y="590092"/>
                  </a:lnTo>
                  <a:lnTo>
                    <a:pt x="2022602" y="584200"/>
                  </a:lnTo>
                  <a:lnTo>
                    <a:pt x="2025154" y="571500"/>
                  </a:lnTo>
                  <a:lnTo>
                    <a:pt x="2027631" y="546100"/>
                  </a:lnTo>
                  <a:lnTo>
                    <a:pt x="2024976" y="482600"/>
                  </a:lnTo>
                  <a:lnTo>
                    <a:pt x="2016213" y="444500"/>
                  </a:lnTo>
                  <a:lnTo>
                    <a:pt x="2000059" y="406400"/>
                  </a:lnTo>
                  <a:lnTo>
                    <a:pt x="1974684" y="368300"/>
                  </a:lnTo>
                  <a:lnTo>
                    <a:pt x="1967077" y="357695"/>
                  </a:lnTo>
                  <a:lnTo>
                    <a:pt x="1961032" y="345440"/>
                  </a:lnTo>
                  <a:lnTo>
                    <a:pt x="1954809" y="340588"/>
                  </a:lnTo>
                  <a:lnTo>
                    <a:pt x="1938274" y="317500"/>
                  </a:lnTo>
                  <a:lnTo>
                    <a:pt x="1888985" y="279400"/>
                  </a:lnTo>
                  <a:lnTo>
                    <a:pt x="1836928" y="248412"/>
                  </a:lnTo>
                  <a:lnTo>
                    <a:pt x="1822780" y="237337"/>
                  </a:lnTo>
                  <a:lnTo>
                    <a:pt x="1784807" y="218859"/>
                  </a:lnTo>
                  <a:lnTo>
                    <a:pt x="1784807" y="1437881"/>
                  </a:lnTo>
                  <a:lnTo>
                    <a:pt x="1780590" y="1447800"/>
                  </a:lnTo>
                  <a:lnTo>
                    <a:pt x="1768983" y="1447800"/>
                  </a:lnTo>
                  <a:lnTo>
                    <a:pt x="1771294" y="1446263"/>
                  </a:lnTo>
                  <a:lnTo>
                    <a:pt x="1784807" y="1437881"/>
                  </a:lnTo>
                  <a:lnTo>
                    <a:pt x="1784807" y="218859"/>
                  </a:lnTo>
                  <a:lnTo>
                    <a:pt x="1761324" y="207416"/>
                  </a:lnTo>
                  <a:lnTo>
                    <a:pt x="1733384" y="195097"/>
                  </a:lnTo>
                  <a:lnTo>
                    <a:pt x="1733384" y="1472311"/>
                  </a:lnTo>
                  <a:lnTo>
                    <a:pt x="1732305" y="1473200"/>
                  </a:lnTo>
                  <a:lnTo>
                    <a:pt x="1704124" y="1495818"/>
                  </a:lnTo>
                  <a:lnTo>
                    <a:pt x="1706359" y="1493266"/>
                  </a:lnTo>
                  <a:lnTo>
                    <a:pt x="1733384" y="1472311"/>
                  </a:lnTo>
                  <a:lnTo>
                    <a:pt x="1733384" y="195097"/>
                  </a:lnTo>
                  <a:lnTo>
                    <a:pt x="1703400" y="181851"/>
                  </a:lnTo>
                  <a:lnTo>
                    <a:pt x="1691068" y="176923"/>
                  </a:lnTo>
                  <a:lnTo>
                    <a:pt x="1691068" y="1510804"/>
                  </a:lnTo>
                  <a:lnTo>
                    <a:pt x="1684566" y="1519072"/>
                  </a:lnTo>
                  <a:lnTo>
                    <a:pt x="1685124" y="1517624"/>
                  </a:lnTo>
                  <a:lnTo>
                    <a:pt x="1691068" y="1510804"/>
                  </a:lnTo>
                  <a:lnTo>
                    <a:pt x="1691068" y="176923"/>
                  </a:lnTo>
                  <a:lnTo>
                    <a:pt x="1682737" y="173583"/>
                  </a:lnTo>
                  <a:lnTo>
                    <a:pt x="1665960" y="165100"/>
                  </a:lnTo>
                  <a:lnTo>
                    <a:pt x="1652841" y="161607"/>
                  </a:lnTo>
                  <a:lnTo>
                    <a:pt x="1648841" y="159994"/>
                  </a:lnTo>
                  <a:lnTo>
                    <a:pt x="1597469" y="141160"/>
                  </a:lnTo>
                  <a:lnTo>
                    <a:pt x="1549120" y="124688"/>
                  </a:lnTo>
                  <a:lnTo>
                    <a:pt x="1548790" y="124587"/>
                  </a:lnTo>
                  <a:lnTo>
                    <a:pt x="1548790" y="1349463"/>
                  </a:lnTo>
                  <a:lnTo>
                    <a:pt x="1544967" y="1346200"/>
                  </a:lnTo>
                  <a:lnTo>
                    <a:pt x="1543989" y="1344460"/>
                  </a:lnTo>
                  <a:lnTo>
                    <a:pt x="1548790" y="1349463"/>
                  </a:lnTo>
                  <a:lnTo>
                    <a:pt x="1548790" y="124587"/>
                  </a:lnTo>
                  <a:lnTo>
                    <a:pt x="1548041" y="124345"/>
                  </a:lnTo>
                  <a:lnTo>
                    <a:pt x="1531391" y="114300"/>
                  </a:lnTo>
                  <a:lnTo>
                    <a:pt x="1491970" y="101600"/>
                  </a:lnTo>
                  <a:lnTo>
                    <a:pt x="1452600" y="93243"/>
                  </a:lnTo>
                  <a:lnTo>
                    <a:pt x="1420520" y="82778"/>
                  </a:lnTo>
                  <a:lnTo>
                    <a:pt x="1416481" y="81330"/>
                  </a:lnTo>
                  <a:lnTo>
                    <a:pt x="1416481" y="148844"/>
                  </a:lnTo>
                  <a:lnTo>
                    <a:pt x="1414538" y="148107"/>
                  </a:lnTo>
                  <a:lnTo>
                    <a:pt x="1410017" y="143421"/>
                  </a:lnTo>
                  <a:lnTo>
                    <a:pt x="1416481" y="148844"/>
                  </a:lnTo>
                  <a:lnTo>
                    <a:pt x="1416481" y="81330"/>
                  </a:lnTo>
                  <a:lnTo>
                    <a:pt x="1415173" y="80860"/>
                  </a:lnTo>
                  <a:lnTo>
                    <a:pt x="1378470" y="63500"/>
                  </a:lnTo>
                  <a:lnTo>
                    <a:pt x="1353972" y="57188"/>
                  </a:lnTo>
                  <a:lnTo>
                    <a:pt x="1353972" y="93256"/>
                  </a:lnTo>
                  <a:lnTo>
                    <a:pt x="1333461" y="76200"/>
                  </a:lnTo>
                  <a:lnTo>
                    <a:pt x="1307680" y="50800"/>
                  </a:lnTo>
                  <a:lnTo>
                    <a:pt x="1313129" y="52527"/>
                  </a:lnTo>
                  <a:lnTo>
                    <a:pt x="1333779" y="73748"/>
                  </a:lnTo>
                  <a:lnTo>
                    <a:pt x="1353972" y="93256"/>
                  </a:lnTo>
                  <a:lnTo>
                    <a:pt x="1353972" y="57188"/>
                  </a:lnTo>
                  <a:lnTo>
                    <a:pt x="1352613" y="56832"/>
                  </a:lnTo>
                  <a:lnTo>
                    <a:pt x="1346784" y="54432"/>
                  </a:lnTo>
                  <a:lnTo>
                    <a:pt x="1313002" y="38138"/>
                  </a:lnTo>
                  <a:lnTo>
                    <a:pt x="1281061" y="19545"/>
                  </a:lnTo>
                  <a:lnTo>
                    <a:pt x="1290789" y="29552"/>
                  </a:lnTo>
                  <a:lnTo>
                    <a:pt x="1283271" y="25400"/>
                  </a:lnTo>
                  <a:lnTo>
                    <a:pt x="1252181" y="0"/>
                  </a:lnTo>
                  <a:lnTo>
                    <a:pt x="1276616" y="25400"/>
                  </a:lnTo>
                  <a:lnTo>
                    <a:pt x="1289939" y="38100"/>
                  </a:lnTo>
                  <a:lnTo>
                    <a:pt x="1299375" y="50800"/>
                  </a:lnTo>
                  <a:lnTo>
                    <a:pt x="1318247" y="76200"/>
                  </a:lnTo>
                  <a:lnTo>
                    <a:pt x="1354035" y="101600"/>
                  </a:lnTo>
                  <a:lnTo>
                    <a:pt x="1388122" y="137896"/>
                  </a:lnTo>
                  <a:lnTo>
                    <a:pt x="1365694" y="129235"/>
                  </a:lnTo>
                  <a:lnTo>
                    <a:pt x="1360563" y="127000"/>
                  </a:lnTo>
                  <a:lnTo>
                    <a:pt x="1339900" y="119951"/>
                  </a:lnTo>
                  <a:lnTo>
                    <a:pt x="1296593" y="104990"/>
                  </a:lnTo>
                  <a:lnTo>
                    <a:pt x="1296593" y="728649"/>
                  </a:lnTo>
                  <a:lnTo>
                    <a:pt x="1286649" y="739965"/>
                  </a:lnTo>
                  <a:lnTo>
                    <a:pt x="1250632" y="762000"/>
                  </a:lnTo>
                  <a:lnTo>
                    <a:pt x="1200467" y="787400"/>
                  </a:lnTo>
                  <a:lnTo>
                    <a:pt x="1094473" y="812800"/>
                  </a:lnTo>
                  <a:lnTo>
                    <a:pt x="1043127" y="812800"/>
                  </a:lnTo>
                  <a:lnTo>
                    <a:pt x="1112608" y="802843"/>
                  </a:lnTo>
                  <a:lnTo>
                    <a:pt x="1211364" y="776173"/>
                  </a:lnTo>
                  <a:lnTo>
                    <a:pt x="1296593" y="728649"/>
                  </a:lnTo>
                  <a:lnTo>
                    <a:pt x="1296593" y="104990"/>
                  </a:lnTo>
                  <a:lnTo>
                    <a:pt x="1210830" y="75361"/>
                  </a:lnTo>
                  <a:lnTo>
                    <a:pt x="1201140" y="72732"/>
                  </a:lnTo>
                  <a:lnTo>
                    <a:pt x="1201140" y="687844"/>
                  </a:lnTo>
                  <a:lnTo>
                    <a:pt x="1199896" y="688632"/>
                  </a:lnTo>
                  <a:lnTo>
                    <a:pt x="1199819" y="688416"/>
                  </a:lnTo>
                  <a:lnTo>
                    <a:pt x="1201140" y="687844"/>
                  </a:lnTo>
                  <a:lnTo>
                    <a:pt x="1201140" y="72732"/>
                  </a:lnTo>
                  <a:lnTo>
                    <a:pt x="1192250" y="70319"/>
                  </a:lnTo>
                  <a:lnTo>
                    <a:pt x="1178140" y="63500"/>
                  </a:lnTo>
                  <a:lnTo>
                    <a:pt x="1103083" y="46113"/>
                  </a:lnTo>
                  <a:lnTo>
                    <a:pt x="1029652" y="26174"/>
                  </a:lnTo>
                  <a:lnTo>
                    <a:pt x="1003973" y="23152"/>
                  </a:lnTo>
                  <a:lnTo>
                    <a:pt x="1003541" y="23063"/>
                  </a:lnTo>
                  <a:lnTo>
                    <a:pt x="1003541" y="679234"/>
                  </a:lnTo>
                  <a:lnTo>
                    <a:pt x="999807" y="685800"/>
                  </a:lnTo>
                  <a:lnTo>
                    <a:pt x="999096" y="685800"/>
                  </a:lnTo>
                  <a:lnTo>
                    <a:pt x="991374" y="690067"/>
                  </a:lnTo>
                  <a:lnTo>
                    <a:pt x="991374" y="778713"/>
                  </a:lnTo>
                  <a:lnTo>
                    <a:pt x="943584" y="800100"/>
                  </a:lnTo>
                  <a:lnTo>
                    <a:pt x="944067" y="799198"/>
                  </a:lnTo>
                  <a:lnTo>
                    <a:pt x="991374" y="778713"/>
                  </a:lnTo>
                  <a:lnTo>
                    <a:pt x="991374" y="690067"/>
                  </a:lnTo>
                  <a:lnTo>
                    <a:pt x="988796" y="691489"/>
                  </a:lnTo>
                  <a:lnTo>
                    <a:pt x="1003541" y="679234"/>
                  </a:lnTo>
                  <a:lnTo>
                    <a:pt x="1003541" y="23063"/>
                  </a:lnTo>
                  <a:lnTo>
                    <a:pt x="960501" y="13081"/>
                  </a:lnTo>
                  <a:lnTo>
                    <a:pt x="960501" y="708025"/>
                  </a:lnTo>
                  <a:lnTo>
                    <a:pt x="934453" y="723900"/>
                  </a:lnTo>
                  <a:lnTo>
                    <a:pt x="881697" y="749300"/>
                  </a:lnTo>
                  <a:lnTo>
                    <a:pt x="825639" y="761961"/>
                  </a:lnTo>
                  <a:lnTo>
                    <a:pt x="852500" y="752830"/>
                  </a:lnTo>
                  <a:lnTo>
                    <a:pt x="902716" y="733983"/>
                  </a:lnTo>
                  <a:lnTo>
                    <a:pt x="948220" y="714514"/>
                  </a:lnTo>
                  <a:lnTo>
                    <a:pt x="960501" y="708025"/>
                  </a:lnTo>
                  <a:lnTo>
                    <a:pt x="960501" y="13081"/>
                  </a:lnTo>
                  <a:lnTo>
                    <a:pt x="958875" y="12700"/>
                  </a:lnTo>
                  <a:lnTo>
                    <a:pt x="915289" y="12700"/>
                  </a:lnTo>
                  <a:lnTo>
                    <a:pt x="863663" y="6616"/>
                  </a:lnTo>
                  <a:lnTo>
                    <a:pt x="793673" y="12700"/>
                  </a:lnTo>
                  <a:lnTo>
                    <a:pt x="783818" y="12700"/>
                  </a:lnTo>
                  <a:lnTo>
                    <a:pt x="773188" y="14490"/>
                  </a:lnTo>
                  <a:lnTo>
                    <a:pt x="726465" y="18542"/>
                  </a:lnTo>
                  <a:lnTo>
                    <a:pt x="713994" y="20878"/>
                  </a:lnTo>
                  <a:lnTo>
                    <a:pt x="713994" y="704824"/>
                  </a:lnTo>
                  <a:lnTo>
                    <a:pt x="710628" y="701560"/>
                  </a:lnTo>
                  <a:lnTo>
                    <a:pt x="711085" y="701802"/>
                  </a:lnTo>
                  <a:lnTo>
                    <a:pt x="713994" y="704824"/>
                  </a:lnTo>
                  <a:lnTo>
                    <a:pt x="713994" y="20878"/>
                  </a:lnTo>
                  <a:lnTo>
                    <a:pt x="701560" y="23202"/>
                  </a:lnTo>
                  <a:lnTo>
                    <a:pt x="701560" y="696645"/>
                  </a:lnTo>
                  <a:lnTo>
                    <a:pt x="667181" y="685800"/>
                  </a:lnTo>
                  <a:lnTo>
                    <a:pt x="633412" y="670064"/>
                  </a:lnTo>
                  <a:lnTo>
                    <a:pt x="671741" y="680453"/>
                  </a:lnTo>
                  <a:lnTo>
                    <a:pt x="701560" y="696645"/>
                  </a:lnTo>
                  <a:lnTo>
                    <a:pt x="701560" y="23202"/>
                  </a:lnTo>
                  <a:lnTo>
                    <a:pt x="608609" y="40563"/>
                  </a:lnTo>
                  <a:lnTo>
                    <a:pt x="552958" y="54889"/>
                  </a:lnTo>
                  <a:lnTo>
                    <a:pt x="552958" y="660400"/>
                  </a:lnTo>
                  <a:lnTo>
                    <a:pt x="543953" y="660400"/>
                  </a:lnTo>
                  <a:lnTo>
                    <a:pt x="541337" y="661187"/>
                  </a:lnTo>
                  <a:lnTo>
                    <a:pt x="543953" y="659688"/>
                  </a:lnTo>
                  <a:lnTo>
                    <a:pt x="552958" y="660400"/>
                  </a:lnTo>
                  <a:lnTo>
                    <a:pt x="552958" y="54889"/>
                  </a:lnTo>
                  <a:lnTo>
                    <a:pt x="526148" y="61772"/>
                  </a:lnTo>
                  <a:lnTo>
                    <a:pt x="520484" y="63500"/>
                  </a:lnTo>
                  <a:lnTo>
                    <a:pt x="504215" y="63500"/>
                  </a:lnTo>
                  <a:lnTo>
                    <a:pt x="498106" y="70345"/>
                  </a:lnTo>
                  <a:lnTo>
                    <a:pt x="495096" y="71259"/>
                  </a:lnTo>
                  <a:lnTo>
                    <a:pt x="459740" y="83058"/>
                  </a:lnTo>
                  <a:lnTo>
                    <a:pt x="439597" y="87223"/>
                  </a:lnTo>
                  <a:lnTo>
                    <a:pt x="439597" y="719302"/>
                  </a:lnTo>
                  <a:lnTo>
                    <a:pt x="436016" y="723900"/>
                  </a:lnTo>
                  <a:lnTo>
                    <a:pt x="432600" y="727506"/>
                  </a:lnTo>
                  <a:lnTo>
                    <a:pt x="434848" y="722007"/>
                  </a:lnTo>
                  <a:lnTo>
                    <a:pt x="439597" y="719302"/>
                  </a:lnTo>
                  <a:lnTo>
                    <a:pt x="439597" y="87223"/>
                  </a:lnTo>
                  <a:lnTo>
                    <a:pt x="431457" y="88900"/>
                  </a:lnTo>
                  <a:lnTo>
                    <a:pt x="405726" y="99771"/>
                  </a:lnTo>
                  <a:lnTo>
                    <a:pt x="389813" y="104622"/>
                  </a:lnTo>
                  <a:lnTo>
                    <a:pt x="389813" y="228600"/>
                  </a:lnTo>
                  <a:lnTo>
                    <a:pt x="364109" y="228600"/>
                  </a:lnTo>
                  <a:lnTo>
                    <a:pt x="364109" y="450811"/>
                  </a:lnTo>
                  <a:lnTo>
                    <a:pt x="357797" y="455587"/>
                  </a:lnTo>
                  <a:lnTo>
                    <a:pt x="299339" y="444500"/>
                  </a:lnTo>
                  <a:lnTo>
                    <a:pt x="240284" y="431800"/>
                  </a:lnTo>
                  <a:lnTo>
                    <a:pt x="202704" y="413245"/>
                  </a:lnTo>
                  <a:lnTo>
                    <a:pt x="364109" y="450811"/>
                  </a:lnTo>
                  <a:lnTo>
                    <a:pt x="364109" y="228600"/>
                  </a:lnTo>
                  <a:lnTo>
                    <a:pt x="321119" y="228600"/>
                  </a:lnTo>
                  <a:lnTo>
                    <a:pt x="268909" y="203200"/>
                  </a:lnTo>
                  <a:lnTo>
                    <a:pt x="250228" y="192697"/>
                  </a:lnTo>
                  <a:lnTo>
                    <a:pt x="314248" y="219202"/>
                  </a:lnTo>
                  <a:lnTo>
                    <a:pt x="389813" y="228600"/>
                  </a:lnTo>
                  <a:lnTo>
                    <a:pt x="389813" y="104622"/>
                  </a:lnTo>
                  <a:lnTo>
                    <a:pt x="349681" y="116840"/>
                  </a:lnTo>
                  <a:lnTo>
                    <a:pt x="317246" y="124650"/>
                  </a:lnTo>
                  <a:lnTo>
                    <a:pt x="304914" y="127000"/>
                  </a:lnTo>
                  <a:lnTo>
                    <a:pt x="242189" y="139700"/>
                  </a:lnTo>
                  <a:lnTo>
                    <a:pt x="227939" y="143395"/>
                  </a:lnTo>
                  <a:lnTo>
                    <a:pt x="221767" y="143522"/>
                  </a:lnTo>
                  <a:lnTo>
                    <a:pt x="221767" y="177038"/>
                  </a:lnTo>
                  <a:lnTo>
                    <a:pt x="190919" y="165100"/>
                  </a:lnTo>
                  <a:lnTo>
                    <a:pt x="198399" y="163156"/>
                  </a:lnTo>
                  <a:lnTo>
                    <a:pt x="221767" y="177038"/>
                  </a:lnTo>
                  <a:lnTo>
                    <a:pt x="221767" y="143522"/>
                  </a:lnTo>
                  <a:lnTo>
                    <a:pt x="170942" y="144526"/>
                  </a:lnTo>
                  <a:lnTo>
                    <a:pt x="182054" y="152400"/>
                  </a:lnTo>
                  <a:lnTo>
                    <a:pt x="168719" y="152400"/>
                  </a:lnTo>
                  <a:lnTo>
                    <a:pt x="187286" y="165100"/>
                  </a:lnTo>
                  <a:lnTo>
                    <a:pt x="230619" y="190500"/>
                  </a:lnTo>
                  <a:lnTo>
                    <a:pt x="290182" y="228600"/>
                  </a:lnTo>
                  <a:lnTo>
                    <a:pt x="350431" y="239979"/>
                  </a:lnTo>
                  <a:lnTo>
                    <a:pt x="347649" y="240753"/>
                  </a:lnTo>
                  <a:lnTo>
                    <a:pt x="282854" y="254000"/>
                  </a:lnTo>
                  <a:lnTo>
                    <a:pt x="262255" y="254000"/>
                  </a:lnTo>
                  <a:lnTo>
                    <a:pt x="217589" y="263563"/>
                  </a:lnTo>
                  <a:lnTo>
                    <a:pt x="196291" y="264896"/>
                  </a:lnTo>
                  <a:lnTo>
                    <a:pt x="196291" y="410070"/>
                  </a:lnTo>
                  <a:lnTo>
                    <a:pt x="188874" y="406400"/>
                  </a:lnTo>
                  <a:lnTo>
                    <a:pt x="144805" y="381000"/>
                  </a:lnTo>
                  <a:lnTo>
                    <a:pt x="107784" y="355600"/>
                  </a:lnTo>
                  <a:lnTo>
                    <a:pt x="77533" y="330200"/>
                  </a:lnTo>
                  <a:lnTo>
                    <a:pt x="36144" y="279412"/>
                  </a:lnTo>
                  <a:lnTo>
                    <a:pt x="91020" y="341376"/>
                  </a:lnTo>
                  <a:lnTo>
                    <a:pt x="196291" y="410070"/>
                  </a:lnTo>
                  <a:lnTo>
                    <a:pt x="196291" y="264896"/>
                  </a:lnTo>
                  <a:lnTo>
                    <a:pt x="167081" y="266700"/>
                  </a:lnTo>
                  <a:lnTo>
                    <a:pt x="107619" y="266700"/>
                  </a:lnTo>
                  <a:lnTo>
                    <a:pt x="36080" y="248132"/>
                  </a:lnTo>
                  <a:lnTo>
                    <a:pt x="36080" y="279349"/>
                  </a:lnTo>
                  <a:lnTo>
                    <a:pt x="24422" y="266700"/>
                  </a:lnTo>
                  <a:lnTo>
                    <a:pt x="26466" y="266700"/>
                  </a:lnTo>
                  <a:lnTo>
                    <a:pt x="30035" y="272503"/>
                  </a:lnTo>
                  <a:lnTo>
                    <a:pt x="36080" y="279349"/>
                  </a:lnTo>
                  <a:lnTo>
                    <a:pt x="36080" y="248132"/>
                  </a:lnTo>
                  <a:lnTo>
                    <a:pt x="17145" y="243217"/>
                  </a:lnTo>
                  <a:lnTo>
                    <a:pt x="13322" y="241300"/>
                  </a:lnTo>
                  <a:lnTo>
                    <a:pt x="0" y="241300"/>
                  </a:lnTo>
                  <a:lnTo>
                    <a:pt x="6667" y="254000"/>
                  </a:lnTo>
                  <a:lnTo>
                    <a:pt x="10871" y="254000"/>
                  </a:lnTo>
                  <a:lnTo>
                    <a:pt x="22352" y="279400"/>
                  </a:lnTo>
                  <a:lnTo>
                    <a:pt x="41694" y="304800"/>
                  </a:lnTo>
                  <a:lnTo>
                    <a:pt x="69405" y="330200"/>
                  </a:lnTo>
                  <a:lnTo>
                    <a:pt x="106057" y="368300"/>
                  </a:lnTo>
                  <a:lnTo>
                    <a:pt x="152196" y="393700"/>
                  </a:lnTo>
                  <a:lnTo>
                    <a:pt x="208368" y="431800"/>
                  </a:lnTo>
                  <a:lnTo>
                    <a:pt x="275132" y="444500"/>
                  </a:lnTo>
                  <a:lnTo>
                    <a:pt x="353009" y="457200"/>
                  </a:lnTo>
                  <a:lnTo>
                    <a:pt x="325310" y="482600"/>
                  </a:lnTo>
                  <a:lnTo>
                    <a:pt x="323913" y="484124"/>
                  </a:lnTo>
                  <a:lnTo>
                    <a:pt x="323913" y="985570"/>
                  </a:lnTo>
                  <a:lnTo>
                    <a:pt x="320497" y="977900"/>
                  </a:lnTo>
                  <a:lnTo>
                    <a:pt x="316915" y="968438"/>
                  </a:lnTo>
                  <a:lnTo>
                    <a:pt x="323913" y="985570"/>
                  </a:lnTo>
                  <a:lnTo>
                    <a:pt x="323913" y="484124"/>
                  </a:lnTo>
                  <a:lnTo>
                    <a:pt x="319608" y="488797"/>
                  </a:lnTo>
                  <a:lnTo>
                    <a:pt x="292785" y="514311"/>
                  </a:lnTo>
                  <a:lnTo>
                    <a:pt x="282206" y="529666"/>
                  </a:lnTo>
                  <a:lnTo>
                    <a:pt x="255968" y="558800"/>
                  </a:lnTo>
                  <a:lnTo>
                    <a:pt x="230517" y="609600"/>
                  </a:lnTo>
                  <a:lnTo>
                    <a:pt x="222021" y="673100"/>
                  </a:lnTo>
                  <a:lnTo>
                    <a:pt x="228638" y="723900"/>
                  </a:lnTo>
                  <a:lnTo>
                    <a:pt x="243382" y="787400"/>
                  </a:lnTo>
                  <a:lnTo>
                    <a:pt x="263537" y="850900"/>
                  </a:lnTo>
                  <a:lnTo>
                    <a:pt x="286397" y="914400"/>
                  </a:lnTo>
                  <a:lnTo>
                    <a:pt x="309270" y="965200"/>
                  </a:lnTo>
                  <a:lnTo>
                    <a:pt x="329425" y="1016000"/>
                  </a:lnTo>
                  <a:lnTo>
                    <a:pt x="339255" y="1041400"/>
                  </a:lnTo>
                  <a:lnTo>
                    <a:pt x="344170" y="1054100"/>
                  </a:lnTo>
                  <a:lnTo>
                    <a:pt x="350786" y="1066800"/>
                  </a:lnTo>
                  <a:lnTo>
                    <a:pt x="359664" y="1092200"/>
                  </a:lnTo>
                  <a:lnTo>
                    <a:pt x="359664" y="1066800"/>
                  </a:lnTo>
                  <a:lnTo>
                    <a:pt x="359854" y="1054100"/>
                  </a:lnTo>
                  <a:lnTo>
                    <a:pt x="363766" y="990600"/>
                  </a:lnTo>
                  <a:lnTo>
                    <a:pt x="369087" y="939800"/>
                  </a:lnTo>
                  <a:lnTo>
                    <a:pt x="377723" y="889000"/>
                  </a:lnTo>
                  <a:lnTo>
                    <a:pt x="390474" y="838200"/>
                  </a:lnTo>
                  <a:lnTo>
                    <a:pt x="408139" y="787400"/>
                  </a:lnTo>
                  <a:lnTo>
                    <a:pt x="431520" y="736600"/>
                  </a:lnTo>
                  <a:lnTo>
                    <a:pt x="520471" y="673100"/>
                  </a:lnTo>
                  <a:lnTo>
                    <a:pt x="609231" y="673100"/>
                  </a:lnTo>
                  <a:lnTo>
                    <a:pt x="661187" y="685800"/>
                  </a:lnTo>
                  <a:lnTo>
                    <a:pt x="699808" y="711200"/>
                  </a:lnTo>
                  <a:lnTo>
                    <a:pt x="725119" y="723900"/>
                  </a:lnTo>
                  <a:lnTo>
                    <a:pt x="737108" y="749300"/>
                  </a:lnTo>
                  <a:lnTo>
                    <a:pt x="738365" y="762000"/>
                  </a:lnTo>
                  <a:lnTo>
                    <a:pt x="735444" y="774700"/>
                  </a:lnTo>
                  <a:lnTo>
                    <a:pt x="734593" y="776224"/>
                  </a:lnTo>
                  <a:lnTo>
                    <a:pt x="721220" y="787400"/>
                  </a:lnTo>
                  <a:lnTo>
                    <a:pt x="717105" y="787400"/>
                  </a:lnTo>
                  <a:lnTo>
                    <a:pt x="714387" y="792581"/>
                  </a:lnTo>
                  <a:lnTo>
                    <a:pt x="712266" y="794118"/>
                  </a:lnTo>
                  <a:lnTo>
                    <a:pt x="713701" y="793889"/>
                  </a:lnTo>
                  <a:lnTo>
                    <a:pt x="710450" y="800100"/>
                  </a:lnTo>
                  <a:lnTo>
                    <a:pt x="734453" y="800100"/>
                  </a:lnTo>
                  <a:lnTo>
                    <a:pt x="776566" y="787400"/>
                  </a:lnTo>
                  <a:lnTo>
                    <a:pt x="830897" y="774700"/>
                  </a:lnTo>
                  <a:lnTo>
                    <a:pt x="889304" y="749300"/>
                  </a:lnTo>
                  <a:lnTo>
                    <a:pt x="943635" y="723900"/>
                  </a:lnTo>
                  <a:lnTo>
                    <a:pt x="985748" y="698500"/>
                  </a:lnTo>
                  <a:lnTo>
                    <a:pt x="934237" y="800100"/>
                  </a:lnTo>
                  <a:lnTo>
                    <a:pt x="921359" y="825500"/>
                  </a:lnTo>
                  <a:lnTo>
                    <a:pt x="1130325" y="732663"/>
                  </a:lnTo>
                  <a:lnTo>
                    <a:pt x="1029550" y="796467"/>
                  </a:lnTo>
                  <a:lnTo>
                    <a:pt x="1002411" y="812800"/>
                  </a:lnTo>
                  <a:lnTo>
                    <a:pt x="981316" y="825500"/>
                  </a:lnTo>
                  <a:lnTo>
                    <a:pt x="1048270" y="825500"/>
                  </a:lnTo>
                  <a:lnTo>
                    <a:pt x="1097051" y="812800"/>
                  </a:lnTo>
                  <a:lnTo>
                    <a:pt x="1211541" y="787400"/>
                  </a:lnTo>
                  <a:lnTo>
                    <a:pt x="1265516" y="762000"/>
                  </a:lnTo>
                  <a:lnTo>
                    <a:pt x="1256118" y="773976"/>
                  </a:lnTo>
                  <a:lnTo>
                    <a:pt x="1229702" y="803059"/>
                  </a:lnTo>
                  <a:lnTo>
                    <a:pt x="1223137" y="809764"/>
                  </a:lnTo>
                  <a:lnTo>
                    <a:pt x="1202791" y="825500"/>
                  </a:lnTo>
                  <a:lnTo>
                    <a:pt x="1181696" y="852004"/>
                  </a:lnTo>
                  <a:lnTo>
                    <a:pt x="1179512" y="854227"/>
                  </a:lnTo>
                  <a:lnTo>
                    <a:pt x="1149438" y="876300"/>
                  </a:lnTo>
                  <a:lnTo>
                    <a:pt x="1141183" y="876300"/>
                  </a:lnTo>
                  <a:lnTo>
                    <a:pt x="1141183" y="889000"/>
                  </a:lnTo>
                  <a:lnTo>
                    <a:pt x="1154506" y="889000"/>
                  </a:lnTo>
                  <a:lnTo>
                    <a:pt x="1188097" y="876300"/>
                  </a:lnTo>
                  <a:lnTo>
                    <a:pt x="1228725" y="866152"/>
                  </a:lnTo>
                  <a:lnTo>
                    <a:pt x="1178915" y="876300"/>
                  </a:lnTo>
                  <a:lnTo>
                    <a:pt x="1172260" y="876300"/>
                  </a:lnTo>
                  <a:lnTo>
                    <a:pt x="1177975" y="870458"/>
                  </a:lnTo>
                  <a:lnTo>
                    <a:pt x="1178267" y="870381"/>
                  </a:lnTo>
                  <a:lnTo>
                    <a:pt x="1264691" y="854786"/>
                  </a:lnTo>
                  <a:lnTo>
                    <a:pt x="1396517" y="832078"/>
                  </a:lnTo>
                  <a:lnTo>
                    <a:pt x="1392224" y="838200"/>
                  </a:lnTo>
                  <a:lnTo>
                    <a:pt x="1369377" y="838200"/>
                  </a:lnTo>
                  <a:lnTo>
                    <a:pt x="1311567" y="850900"/>
                  </a:lnTo>
                  <a:lnTo>
                    <a:pt x="1241285" y="863600"/>
                  </a:lnTo>
                  <a:lnTo>
                    <a:pt x="1296123" y="863600"/>
                  </a:lnTo>
                  <a:lnTo>
                    <a:pt x="1348587" y="850900"/>
                  </a:lnTo>
                  <a:lnTo>
                    <a:pt x="1383322" y="850900"/>
                  </a:lnTo>
                  <a:lnTo>
                    <a:pt x="1363599" y="879043"/>
                  </a:lnTo>
                  <a:lnTo>
                    <a:pt x="1316558" y="939800"/>
                  </a:lnTo>
                  <a:lnTo>
                    <a:pt x="1334350" y="939800"/>
                  </a:lnTo>
                  <a:lnTo>
                    <a:pt x="1338745" y="933500"/>
                  </a:lnTo>
                  <a:lnTo>
                    <a:pt x="1494193" y="933500"/>
                  </a:lnTo>
                  <a:lnTo>
                    <a:pt x="1492275" y="939800"/>
                  </a:lnTo>
                  <a:lnTo>
                    <a:pt x="1489748" y="939800"/>
                  </a:lnTo>
                  <a:lnTo>
                    <a:pt x="1481061" y="965200"/>
                  </a:lnTo>
                  <a:lnTo>
                    <a:pt x="1470888" y="1016000"/>
                  </a:lnTo>
                  <a:lnTo>
                    <a:pt x="1463052" y="1079500"/>
                  </a:lnTo>
                  <a:lnTo>
                    <a:pt x="1461401" y="1143000"/>
                  </a:lnTo>
                  <a:lnTo>
                    <a:pt x="1469783" y="1206500"/>
                  </a:lnTo>
                  <a:lnTo>
                    <a:pt x="1497736" y="1282700"/>
                  </a:lnTo>
                  <a:lnTo>
                    <a:pt x="1531924" y="1346200"/>
                  </a:lnTo>
                  <a:lnTo>
                    <a:pt x="1562798" y="1371600"/>
                  </a:lnTo>
                  <a:lnTo>
                    <a:pt x="1580769" y="1397000"/>
                  </a:lnTo>
                  <a:lnTo>
                    <a:pt x="1584210" y="1409700"/>
                  </a:lnTo>
                  <a:lnTo>
                    <a:pt x="1588274" y="1447800"/>
                  </a:lnTo>
                  <a:lnTo>
                    <a:pt x="1588579" y="1485900"/>
                  </a:lnTo>
                  <a:lnTo>
                    <a:pt x="1580769" y="1524000"/>
                  </a:lnTo>
                  <a:lnTo>
                    <a:pt x="1569910" y="1562100"/>
                  </a:lnTo>
                  <a:lnTo>
                    <a:pt x="1565516" y="1600200"/>
                  </a:lnTo>
                  <a:lnTo>
                    <a:pt x="1564855" y="1625600"/>
                  </a:lnTo>
                  <a:lnTo>
                    <a:pt x="1565236" y="1625600"/>
                  </a:lnTo>
                  <a:lnTo>
                    <a:pt x="1565236" y="1638300"/>
                  </a:lnTo>
                  <a:lnTo>
                    <a:pt x="1649590" y="1638300"/>
                  </a:lnTo>
                  <a:lnTo>
                    <a:pt x="1577505" y="1626184"/>
                  </a:lnTo>
                  <a:lnTo>
                    <a:pt x="1650479" y="1633626"/>
                  </a:lnTo>
                  <a:lnTo>
                    <a:pt x="1649590" y="1638300"/>
                  </a:lnTo>
                  <a:lnTo>
                    <a:pt x="1658467" y="1638300"/>
                  </a:lnTo>
                  <a:lnTo>
                    <a:pt x="1661147" y="1625600"/>
                  </a:lnTo>
                  <a:lnTo>
                    <a:pt x="1668195" y="1587500"/>
                  </a:lnTo>
                  <a:lnTo>
                    <a:pt x="1678152" y="1549400"/>
                  </a:lnTo>
                  <a:lnTo>
                    <a:pt x="1689569" y="1524000"/>
                  </a:lnTo>
                  <a:lnTo>
                    <a:pt x="1710131" y="1498600"/>
                  </a:lnTo>
                  <a:lnTo>
                    <a:pt x="1742567" y="1473200"/>
                  </a:lnTo>
                  <a:lnTo>
                    <a:pt x="1772920" y="1460500"/>
                  </a:lnTo>
                  <a:lnTo>
                    <a:pt x="1787245" y="1447800"/>
                  </a:lnTo>
                  <a:lnTo>
                    <a:pt x="1795856" y="1435100"/>
                  </a:lnTo>
                  <a:lnTo>
                    <a:pt x="1817243" y="1409700"/>
                  </a:lnTo>
                  <a:lnTo>
                    <a:pt x="1847596" y="1371600"/>
                  </a:lnTo>
                  <a:lnTo>
                    <a:pt x="1883117" y="1320800"/>
                  </a:lnTo>
                  <a:lnTo>
                    <a:pt x="1919998" y="1270000"/>
                  </a:lnTo>
                  <a:lnTo>
                    <a:pt x="1954441" y="1219200"/>
                  </a:lnTo>
                  <a:lnTo>
                    <a:pt x="1982622" y="1181100"/>
                  </a:lnTo>
                  <a:lnTo>
                    <a:pt x="2006295" y="1130300"/>
                  </a:lnTo>
                  <a:lnTo>
                    <a:pt x="2026221" y="1079500"/>
                  </a:lnTo>
                  <a:lnTo>
                    <a:pt x="2042312" y="1028700"/>
                  </a:lnTo>
                  <a:lnTo>
                    <a:pt x="2054517" y="990600"/>
                  </a:lnTo>
                  <a:lnTo>
                    <a:pt x="2062772" y="939800"/>
                  </a:lnTo>
                  <a:lnTo>
                    <a:pt x="2067013" y="889000"/>
                  </a:lnTo>
                  <a:lnTo>
                    <a:pt x="2070341" y="863600"/>
                  </a:lnTo>
                  <a:lnTo>
                    <a:pt x="2072005" y="838200"/>
                  </a:lnTo>
                  <a:lnTo>
                    <a:pt x="2073668" y="825500"/>
                  </a:lnTo>
                  <a:lnTo>
                    <a:pt x="2079866" y="774700"/>
                  </a:lnTo>
                  <a:lnTo>
                    <a:pt x="2082228" y="723900"/>
                  </a:lnTo>
                  <a:close/>
                </a:path>
              </a:pathLst>
            </a:custGeom>
            <a:solidFill>
              <a:srgbClr val="20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59035" y="1814258"/>
              <a:ext cx="560070" cy="562610"/>
            </a:xfrm>
            <a:custGeom>
              <a:avLst/>
              <a:gdLst/>
              <a:ahLst/>
              <a:cxnLst/>
              <a:rect l="l" t="t" r="r" b="b"/>
              <a:pathLst>
                <a:path w="560070" h="562610">
                  <a:moveTo>
                    <a:pt x="339686" y="254279"/>
                  </a:moveTo>
                  <a:lnTo>
                    <a:pt x="318071" y="259422"/>
                  </a:lnTo>
                  <a:lnTo>
                    <a:pt x="266700" y="267817"/>
                  </a:lnTo>
                  <a:lnTo>
                    <a:pt x="205740" y="268947"/>
                  </a:lnTo>
                  <a:lnTo>
                    <a:pt x="155409" y="252272"/>
                  </a:lnTo>
                  <a:lnTo>
                    <a:pt x="124841" y="229514"/>
                  </a:lnTo>
                  <a:lnTo>
                    <a:pt x="112382" y="214236"/>
                  </a:lnTo>
                  <a:lnTo>
                    <a:pt x="117005" y="198564"/>
                  </a:lnTo>
                  <a:lnTo>
                    <a:pt x="137655" y="174688"/>
                  </a:lnTo>
                  <a:lnTo>
                    <a:pt x="158280" y="149555"/>
                  </a:lnTo>
                  <a:lnTo>
                    <a:pt x="167894" y="130441"/>
                  </a:lnTo>
                  <a:lnTo>
                    <a:pt x="172923" y="114566"/>
                  </a:lnTo>
                  <a:lnTo>
                    <a:pt x="179844" y="99123"/>
                  </a:lnTo>
                  <a:lnTo>
                    <a:pt x="186397" y="75514"/>
                  </a:lnTo>
                  <a:lnTo>
                    <a:pt x="185674" y="42341"/>
                  </a:lnTo>
                  <a:lnTo>
                    <a:pt x="182029" y="12788"/>
                  </a:lnTo>
                  <a:lnTo>
                    <a:pt x="179844" y="0"/>
                  </a:lnTo>
                  <a:lnTo>
                    <a:pt x="180263" y="10007"/>
                  </a:lnTo>
                  <a:lnTo>
                    <a:pt x="179844" y="34772"/>
                  </a:lnTo>
                  <a:lnTo>
                    <a:pt x="176085" y="66421"/>
                  </a:lnTo>
                  <a:lnTo>
                    <a:pt x="166497" y="97116"/>
                  </a:lnTo>
                  <a:lnTo>
                    <a:pt x="144995" y="126428"/>
                  </a:lnTo>
                  <a:lnTo>
                    <a:pt x="119329" y="159207"/>
                  </a:lnTo>
                  <a:lnTo>
                    <a:pt x="102806" y="194856"/>
                  </a:lnTo>
                  <a:lnTo>
                    <a:pt x="108775" y="232727"/>
                  </a:lnTo>
                  <a:lnTo>
                    <a:pt x="161747" y="274332"/>
                  </a:lnTo>
                  <a:lnTo>
                    <a:pt x="201764" y="284010"/>
                  </a:lnTo>
                  <a:lnTo>
                    <a:pt x="246773" y="284695"/>
                  </a:lnTo>
                  <a:lnTo>
                    <a:pt x="293751" y="275183"/>
                  </a:lnTo>
                  <a:lnTo>
                    <a:pt x="339686" y="254279"/>
                  </a:lnTo>
                  <a:close/>
                </a:path>
                <a:path w="560070" h="562610">
                  <a:moveTo>
                    <a:pt x="517309" y="360006"/>
                  </a:moveTo>
                  <a:lnTo>
                    <a:pt x="503859" y="387616"/>
                  </a:lnTo>
                  <a:lnTo>
                    <a:pt x="461251" y="448360"/>
                  </a:lnTo>
                  <a:lnTo>
                    <a:pt x="386181" y="509104"/>
                  </a:lnTo>
                  <a:lnTo>
                    <a:pt x="275297" y="536714"/>
                  </a:lnTo>
                  <a:lnTo>
                    <a:pt x="170319" y="503351"/>
                  </a:lnTo>
                  <a:lnTo>
                    <a:pt x="108229" y="429971"/>
                  </a:lnTo>
                  <a:lnTo>
                    <a:pt x="78600" y="356590"/>
                  </a:lnTo>
                  <a:lnTo>
                    <a:pt x="71043" y="323240"/>
                  </a:lnTo>
                  <a:lnTo>
                    <a:pt x="77050" y="358813"/>
                  </a:lnTo>
                  <a:lnTo>
                    <a:pt x="104063" y="438048"/>
                  </a:lnTo>
                  <a:lnTo>
                    <a:pt x="165646" y="519722"/>
                  </a:lnTo>
                  <a:lnTo>
                    <a:pt x="275297" y="562571"/>
                  </a:lnTo>
                  <a:lnTo>
                    <a:pt x="390855" y="536371"/>
                  </a:lnTo>
                  <a:lnTo>
                    <a:pt x="465416" y="466140"/>
                  </a:lnTo>
                  <a:lnTo>
                    <a:pt x="505409" y="393484"/>
                  </a:lnTo>
                  <a:lnTo>
                    <a:pt x="517309" y="360006"/>
                  </a:lnTo>
                  <a:close/>
                </a:path>
                <a:path w="560070" h="562610">
                  <a:moveTo>
                    <a:pt x="559485" y="321221"/>
                  </a:moveTo>
                  <a:lnTo>
                    <a:pt x="528116" y="329780"/>
                  </a:lnTo>
                  <a:lnTo>
                    <a:pt x="450138" y="347624"/>
                  </a:lnTo>
                  <a:lnTo>
                    <a:pt x="349681" y="363042"/>
                  </a:lnTo>
                  <a:lnTo>
                    <a:pt x="250888" y="364324"/>
                  </a:lnTo>
                  <a:lnTo>
                    <a:pt x="162039" y="344728"/>
                  </a:lnTo>
                  <a:lnTo>
                    <a:pt x="81318" y="314223"/>
                  </a:lnTo>
                  <a:lnTo>
                    <a:pt x="22656" y="286143"/>
                  </a:lnTo>
                  <a:lnTo>
                    <a:pt x="0" y="273812"/>
                  </a:lnTo>
                  <a:lnTo>
                    <a:pt x="22694" y="288607"/>
                  </a:lnTo>
                  <a:lnTo>
                    <a:pt x="81597" y="322770"/>
                  </a:lnTo>
                  <a:lnTo>
                    <a:pt x="162979" y="360972"/>
                  </a:lnTo>
                  <a:lnTo>
                    <a:pt x="253111" y="387883"/>
                  </a:lnTo>
                  <a:lnTo>
                    <a:pt x="308305" y="390855"/>
                  </a:lnTo>
                  <a:lnTo>
                    <a:pt x="367030" y="383844"/>
                  </a:lnTo>
                  <a:lnTo>
                    <a:pt x="424789" y="370420"/>
                  </a:lnTo>
                  <a:lnTo>
                    <a:pt x="477113" y="354114"/>
                  </a:lnTo>
                  <a:lnTo>
                    <a:pt x="519531" y="338467"/>
                  </a:lnTo>
                  <a:lnTo>
                    <a:pt x="559485" y="321221"/>
                  </a:lnTo>
                  <a:close/>
                </a:path>
              </a:pathLst>
            </a:custGeom>
            <a:solidFill>
              <a:srgbClr val="D26B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36562" y="2454397"/>
              <a:ext cx="401955" cy="310515"/>
            </a:xfrm>
            <a:custGeom>
              <a:avLst/>
              <a:gdLst/>
              <a:ahLst/>
              <a:cxnLst/>
              <a:rect l="l" t="t" r="r" b="b"/>
              <a:pathLst>
                <a:path w="401954" h="310514">
                  <a:moveTo>
                    <a:pt x="401855" y="0"/>
                  </a:moveTo>
                  <a:lnTo>
                    <a:pt x="366318" y="47407"/>
                  </a:lnTo>
                  <a:lnTo>
                    <a:pt x="68825" y="310303"/>
                  </a:lnTo>
                  <a:lnTo>
                    <a:pt x="48852" y="295362"/>
                  </a:lnTo>
                  <a:lnTo>
                    <a:pt x="0" y="68956"/>
                  </a:lnTo>
                  <a:lnTo>
                    <a:pt x="59663" y="69782"/>
                  </a:lnTo>
                  <a:lnTo>
                    <a:pt x="117078" y="68107"/>
                  </a:lnTo>
                  <a:lnTo>
                    <a:pt x="177626" y="62635"/>
                  </a:lnTo>
                  <a:lnTo>
                    <a:pt x="245442" y="48242"/>
                  </a:lnTo>
                  <a:lnTo>
                    <a:pt x="318879" y="27223"/>
                  </a:lnTo>
                  <a:lnTo>
                    <a:pt x="377746" y="8251"/>
                  </a:lnTo>
                  <a:lnTo>
                    <a:pt x="401855" y="0"/>
                  </a:lnTo>
                  <a:close/>
                </a:path>
              </a:pathLst>
            </a:custGeom>
            <a:solidFill>
              <a:srgbClr val="F5A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313810" y="4525584"/>
              <a:ext cx="258445" cy="166370"/>
            </a:xfrm>
            <a:custGeom>
              <a:avLst/>
              <a:gdLst/>
              <a:ahLst/>
              <a:cxnLst/>
              <a:rect l="l" t="t" r="r" b="b"/>
              <a:pathLst>
                <a:path w="258445" h="166370">
                  <a:moveTo>
                    <a:pt x="14055" y="0"/>
                  </a:moveTo>
                  <a:lnTo>
                    <a:pt x="242724" y="23703"/>
                  </a:lnTo>
                  <a:lnTo>
                    <a:pt x="258258" y="165954"/>
                  </a:lnTo>
                  <a:lnTo>
                    <a:pt x="225753" y="166291"/>
                  </a:lnTo>
                  <a:lnTo>
                    <a:pt x="151414" y="165415"/>
                  </a:lnTo>
                  <a:lnTo>
                    <a:pt x="70001" y="160500"/>
                  </a:lnTo>
                  <a:lnTo>
                    <a:pt x="16275" y="148715"/>
                  </a:lnTo>
                  <a:lnTo>
                    <a:pt x="0" y="115478"/>
                  </a:lnTo>
                  <a:lnTo>
                    <a:pt x="1006" y="65468"/>
                  </a:lnTo>
                  <a:lnTo>
                    <a:pt x="9093" y="19903"/>
                  </a:lnTo>
                  <a:lnTo>
                    <a:pt x="14055" y="0"/>
                  </a:lnTo>
                  <a:close/>
                </a:path>
              </a:pathLst>
            </a:custGeom>
            <a:solidFill>
              <a:srgbClr val="E6C5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576535" y="4465256"/>
              <a:ext cx="517525" cy="213360"/>
            </a:xfrm>
            <a:custGeom>
              <a:avLst/>
              <a:gdLst/>
              <a:ahLst/>
              <a:cxnLst/>
              <a:rect l="l" t="t" r="r" b="b"/>
              <a:pathLst>
                <a:path w="517525" h="213360">
                  <a:moveTo>
                    <a:pt x="128739" y="204736"/>
                  </a:moveTo>
                  <a:lnTo>
                    <a:pt x="108762" y="68948"/>
                  </a:lnTo>
                  <a:lnTo>
                    <a:pt x="0" y="84035"/>
                  </a:lnTo>
                  <a:lnTo>
                    <a:pt x="15532" y="213360"/>
                  </a:lnTo>
                  <a:lnTo>
                    <a:pt x="128739" y="204736"/>
                  </a:lnTo>
                  <a:close/>
                </a:path>
                <a:path w="517525" h="213360">
                  <a:moveTo>
                    <a:pt x="335241" y="157302"/>
                  </a:moveTo>
                  <a:lnTo>
                    <a:pt x="310807" y="45250"/>
                  </a:lnTo>
                  <a:lnTo>
                    <a:pt x="170942" y="66802"/>
                  </a:lnTo>
                  <a:lnTo>
                    <a:pt x="202031" y="191808"/>
                  </a:lnTo>
                  <a:lnTo>
                    <a:pt x="335241" y="157302"/>
                  </a:lnTo>
                  <a:close/>
                </a:path>
                <a:path w="517525" h="213360">
                  <a:moveTo>
                    <a:pt x="517283" y="96964"/>
                  </a:moveTo>
                  <a:lnTo>
                    <a:pt x="481774" y="0"/>
                  </a:lnTo>
                  <a:lnTo>
                    <a:pt x="364096" y="32321"/>
                  </a:lnTo>
                  <a:lnTo>
                    <a:pt x="397408" y="133604"/>
                  </a:lnTo>
                  <a:lnTo>
                    <a:pt x="517283" y="96964"/>
                  </a:lnTo>
                  <a:close/>
                </a:path>
              </a:pathLst>
            </a:custGeom>
            <a:solidFill>
              <a:srgbClr val="20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919348" y="2616161"/>
              <a:ext cx="1397000" cy="1482725"/>
            </a:xfrm>
            <a:custGeom>
              <a:avLst/>
              <a:gdLst/>
              <a:ahLst/>
              <a:cxnLst/>
              <a:rect l="l" t="t" r="r" b="b"/>
              <a:pathLst>
                <a:path w="1397000" h="1482725">
                  <a:moveTo>
                    <a:pt x="372973" y="6324"/>
                  </a:moveTo>
                  <a:lnTo>
                    <a:pt x="248640" y="25857"/>
                  </a:lnTo>
                  <a:lnTo>
                    <a:pt x="213690" y="201701"/>
                  </a:lnTo>
                  <a:lnTo>
                    <a:pt x="181216" y="359435"/>
                  </a:lnTo>
                  <a:lnTo>
                    <a:pt x="136156" y="568159"/>
                  </a:lnTo>
                  <a:lnTo>
                    <a:pt x="125031" y="629500"/>
                  </a:lnTo>
                  <a:lnTo>
                    <a:pt x="115354" y="690778"/>
                  </a:lnTo>
                  <a:lnTo>
                    <a:pt x="107099" y="750214"/>
                  </a:lnTo>
                  <a:lnTo>
                    <a:pt x="100253" y="805992"/>
                  </a:lnTo>
                  <a:lnTo>
                    <a:pt x="94805" y="856335"/>
                  </a:lnTo>
                  <a:lnTo>
                    <a:pt x="87972" y="933513"/>
                  </a:lnTo>
                  <a:lnTo>
                    <a:pt x="86575" y="956767"/>
                  </a:lnTo>
                  <a:lnTo>
                    <a:pt x="71183" y="1054519"/>
                  </a:lnTo>
                  <a:lnTo>
                    <a:pt x="41630" y="1221117"/>
                  </a:lnTo>
                  <a:lnTo>
                    <a:pt x="0" y="1448193"/>
                  </a:lnTo>
                  <a:lnTo>
                    <a:pt x="122110" y="1482674"/>
                  </a:lnTo>
                  <a:lnTo>
                    <a:pt x="164846" y="1219250"/>
                  </a:lnTo>
                  <a:lnTo>
                    <a:pt x="198907" y="999058"/>
                  </a:lnTo>
                  <a:lnTo>
                    <a:pt x="224231" y="816851"/>
                  </a:lnTo>
                  <a:lnTo>
                    <a:pt x="278307" y="377494"/>
                  </a:lnTo>
                  <a:lnTo>
                    <a:pt x="284175" y="333870"/>
                  </a:lnTo>
                  <a:lnTo>
                    <a:pt x="306476" y="222681"/>
                  </a:lnTo>
                  <a:lnTo>
                    <a:pt x="336067" y="116763"/>
                  </a:lnTo>
                  <a:lnTo>
                    <a:pt x="361911" y="37503"/>
                  </a:lnTo>
                  <a:lnTo>
                    <a:pt x="372973" y="6324"/>
                  </a:lnTo>
                  <a:close/>
                </a:path>
                <a:path w="1397000" h="1482725">
                  <a:moveTo>
                    <a:pt x="1396504" y="1357579"/>
                  </a:moveTo>
                  <a:lnTo>
                    <a:pt x="1338783" y="1245527"/>
                  </a:lnTo>
                  <a:lnTo>
                    <a:pt x="1298803" y="890117"/>
                  </a:lnTo>
                  <a:lnTo>
                    <a:pt x="1282115" y="586295"/>
                  </a:lnTo>
                  <a:lnTo>
                    <a:pt x="1316850" y="323519"/>
                  </a:lnTo>
                  <a:lnTo>
                    <a:pt x="1365326" y="138760"/>
                  </a:lnTo>
                  <a:lnTo>
                    <a:pt x="1389849" y="68961"/>
                  </a:lnTo>
                  <a:lnTo>
                    <a:pt x="1205572" y="0"/>
                  </a:lnTo>
                  <a:lnTo>
                    <a:pt x="1205458" y="38290"/>
                  </a:lnTo>
                  <a:lnTo>
                    <a:pt x="1203071" y="146456"/>
                  </a:lnTo>
                  <a:lnTo>
                    <a:pt x="1195260" y="314426"/>
                  </a:lnTo>
                  <a:lnTo>
                    <a:pt x="1178902" y="532117"/>
                  </a:lnTo>
                  <a:lnTo>
                    <a:pt x="1167015" y="969645"/>
                  </a:lnTo>
                  <a:lnTo>
                    <a:pt x="1203617" y="1259624"/>
                  </a:lnTo>
                  <a:lnTo>
                    <a:pt x="1252296" y="1420253"/>
                  </a:lnTo>
                  <a:lnTo>
                    <a:pt x="1276616" y="1469745"/>
                  </a:lnTo>
                  <a:lnTo>
                    <a:pt x="1396504" y="1357579"/>
                  </a:lnTo>
                  <a:close/>
                </a:path>
              </a:pathLst>
            </a:custGeom>
            <a:solidFill>
              <a:srgbClr val="62B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016656" y="3801342"/>
              <a:ext cx="448945" cy="459740"/>
            </a:xfrm>
            <a:custGeom>
              <a:avLst/>
              <a:gdLst/>
              <a:ahLst/>
              <a:cxnLst/>
              <a:rect l="l" t="t" r="r" b="b"/>
              <a:pathLst>
                <a:path w="448945" h="459739">
                  <a:moveTo>
                    <a:pt x="0" y="0"/>
                  </a:moveTo>
                  <a:lnTo>
                    <a:pt x="448577" y="163771"/>
                  </a:lnTo>
                  <a:lnTo>
                    <a:pt x="448577" y="213448"/>
                  </a:lnTo>
                  <a:lnTo>
                    <a:pt x="390878" y="459133"/>
                  </a:lnTo>
                  <a:lnTo>
                    <a:pt x="344126" y="450514"/>
                  </a:lnTo>
                  <a:lnTo>
                    <a:pt x="46455" y="1896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A0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83377" y="2217360"/>
              <a:ext cx="1540510" cy="1762125"/>
            </a:xfrm>
            <a:custGeom>
              <a:avLst/>
              <a:gdLst/>
              <a:ahLst/>
              <a:cxnLst/>
              <a:rect l="l" t="t" r="r" b="b"/>
              <a:pathLst>
                <a:path w="1540509" h="1762125">
                  <a:moveTo>
                    <a:pt x="1223615" y="0"/>
                  </a:moveTo>
                  <a:lnTo>
                    <a:pt x="1257052" y="36489"/>
                  </a:lnTo>
                  <a:lnTo>
                    <a:pt x="1387837" y="523780"/>
                  </a:lnTo>
                  <a:lnTo>
                    <a:pt x="1393977" y="545090"/>
                  </a:lnTo>
                  <a:lnTo>
                    <a:pt x="1410325" y="597297"/>
                  </a:lnTo>
                  <a:lnTo>
                    <a:pt x="1433775" y="662810"/>
                  </a:lnTo>
                  <a:lnTo>
                    <a:pt x="1474697" y="753800"/>
                  </a:lnTo>
                  <a:lnTo>
                    <a:pt x="1488158" y="794114"/>
                  </a:lnTo>
                  <a:lnTo>
                    <a:pt x="1501091" y="842787"/>
                  </a:lnTo>
                  <a:lnTo>
                    <a:pt x="1512983" y="897625"/>
                  </a:lnTo>
                  <a:lnTo>
                    <a:pt x="1523323" y="956434"/>
                  </a:lnTo>
                  <a:lnTo>
                    <a:pt x="1531599" y="1017019"/>
                  </a:lnTo>
                  <a:lnTo>
                    <a:pt x="1537298" y="1077185"/>
                  </a:lnTo>
                  <a:lnTo>
                    <a:pt x="1539910" y="1134738"/>
                  </a:lnTo>
                  <a:lnTo>
                    <a:pt x="1538922" y="1187483"/>
                  </a:lnTo>
                  <a:lnTo>
                    <a:pt x="1535904" y="1232772"/>
                  </a:lnTo>
                  <a:lnTo>
                    <a:pt x="1531627" y="1279075"/>
                  </a:lnTo>
                  <a:lnTo>
                    <a:pt x="1525370" y="1325992"/>
                  </a:lnTo>
                  <a:lnTo>
                    <a:pt x="1516413" y="1373123"/>
                  </a:lnTo>
                  <a:lnTo>
                    <a:pt x="1504036" y="1420067"/>
                  </a:lnTo>
                  <a:lnTo>
                    <a:pt x="1487518" y="1466425"/>
                  </a:lnTo>
                  <a:lnTo>
                    <a:pt x="1466141" y="1511797"/>
                  </a:lnTo>
                  <a:lnTo>
                    <a:pt x="1439183" y="1555783"/>
                  </a:lnTo>
                  <a:lnTo>
                    <a:pt x="1405924" y="1597983"/>
                  </a:lnTo>
                  <a:lnTo>
                    <a:pt x="1365645" y="1637997"/>
                  </a:lnTo>
                  <a:lnTo>
                    <a:pt x="1329220" y="1666262"/>
                  </a:lnTo>
                  <a:lnTo>
                    <a:pt x="1288072" y="1690552"/>
                  </a:lnTo>
                  <a:lnTo>
                    <a:pt x="1242997" y="1711012"/>
                  </a:lnTo>
                  <a:lnTo>
                    <a:pt x="1194787" y="1727789"/>
                  </a:lnTo>
                  <a:lnTo>
                    <a:pt x="1144235" y="1741029"/>
                  </a:lnTo>
                  <a:lnTo>
                    <a:pt x="1092137" y="1750878"/>
                  </a:lnTo>
                  <a:lnTo>
                    <a:pt x="1039284" y="1757481"/>
                  </a:lnTo>
                  <a:lnTo>
                    <a:pt x="986471" y="1760985"/>
                  </a:lnTo>
                  <a:lnTo>
                    <a:pt x="934491" y="1761536"/>
                  </a:lnTo>
                  <a:lnTo>
                    <a:pt x="884138" y="1759279"/>
                  </a:lnTo>
                  <a:lnTo>
                    <a:pt x="836205" y="1754360"/>
                  </a:lnTo>
                  <a:lnTo>
                    <a:pt x="791486" y="1746926"/>
                  </a:lnTo>
                  <a:lnTo>
                    <a:pt x="750774" y="1737122"/>
                  </a:lnTo>
                  <a:lnTo>
                    <a:pt x="629129" y="1695389"/>
                  </a:lnTo>
                  <a:lnTo>
                    <a:pt x="523933" y="1647838"/>
                  </a:lnTo>
                  <a:lnTo>
                    <a:pt x="449973" y="1608799"/>
                  </a:lnTo>
                  <a:lnTo>
                    <a:pt x="422034" y="1592601"/>
                  </a:lnTo>
                  <a:lnTo>
                    <a:pt x="409260" y="1620412"/>
                  </a:lnTo>
                  <a:lnTo>
                    <a:pt x="367996" y="1672870"/>
                  </a:lnTo>
                  <a:lnTo>
                    <a:pt x="293833" y="1703510"/>
                  </a:lnTo>
                  <a:lnTo>
                    <a:pt x="182359" y="1665867"/>
                  </a:lnTo>
                  <a:lnTo>
                    <a:pt x="106895" y="1614170"/>
                  </a:lnTo>
                  <a:lnTo>
                    <a:pt x="53951" y="1571595"/>
                  </a:lnTo>
                  <a:lnTo>
                    <a:pt x="20504" y="1535820"/>
                  </a:lnTo>
                  <a:lnTo>
                    <a:pt x="0" y="1475379"/>
                  </a:lnTo>
                  <a:lnTo>
                    <a:pt x="6893" y="1446069"/>
                  </a:lnTo>
                  <a:lnTo>
                    <a:pt x="42655" y="1407129"/>
                  </a:lnTo>
                  <a:lnTo>
                    <a:pt x="99693" y="1378047"/>
                  </a:lnTo>
                  <a:lnTo>
                    <a:pt x="152570" y="1359847"/>
                  </a:lnTo>
                  <a:lnTo>
                    <a:pt x="175849" y="1353553"/>
                  </a:lnTo>
                  <a:lnTo>
                    <a:pt x="44767" y="541019"/>
                  </a:lnTo>
                  <a:lnTo>
                    <a:pt x="688636" y="349090"/>
                  </a:lnTo>
                  <a:lnTo>
                    <a:pt x="1223615" y="0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39093" y="4384773"/>
              <a:ext cx="176530" cy="798195"/>
            </a:xfrm>
            <a:custGeom>
              <a:avLst/>
              <a:gdLst/>
              <a:ahLst/>
              <a:cxnLst/>
              <a:rect l="l" t="t" r="r" b="b"/>
              <a:pathLst>
                <a:path w="176529" h="798195">
                  <a:moveTo>
                    <a:pt x="151248" y="0"/>
                  </a:moveTo>
                  <a:lnTo>
                    <a:pt x="172211" y="54320"/>
                  </a:lnTo>
                  <a:lnTo>
                    <a:pt x="176529" y="142182"/>
                  </a:lnTo>
                  <a:lnTo>
                    <a:pt x="175466" y="188218"/>
                  </a:lnTo>
                  <a:lnTo>
                    <a:pt x="159968" y="256447"/>
                  </a:lnTo>
                  <a:lnTo>
                    <a:pt x="131377" y="415601"/>
                  </a:lnTo>
                  <a:lnTo>
                    <a:pt x="116545" y="597381"/>
                  </a:lnTo>
                  <a:lnTo>
                    <a:pt x="142325" y="733489"/>
                  </a:lnTo>
                  <a:lnTo>
                    <a:pt x="151919" y="791043"/>
                  </a:lnTo>
                  <a:lnTo>
                    <a:pt x="99457" y="797877"/>
                  </a:lnTo>
                  <a:lnTo>
                    <a:pt x="32849" y="781675"/>
                  </a:lnTo>
                  <a:lnTo>
                    <a:pt x="0" y="770122"/>
                  </a:lnTo>
                  <a:lnTo>
                    <a:pt x="3180" y="683475"/>
                  </a:lnTo>
                  <a:lnTo>
                    <a:pt x="17013" y="479436"/>
                  </a:lnTo>
                  <a:lnTo>
                    <a:pt x="47935" y="241855"/>
                  </a:lnTo>
                  <a:lnTo>
                    <a:pt x="102379" y="54586"/>
                  </a:lnTo>
                  <a:lnTo>
                    <a:pt x="151248" y="0"/>
                  </a:lnTo>
                  <a:close/>
                </a:path>
              </a:pathLst>
            </a:custGeom>
            <a:solidFill>
              <a:srgbClr val="A73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742402" y="4663528"/>
              <a:ext cx="1464310" cy="2194560"/>
            </a:xfrm>
            <a:custGeom>
              <a:avLst/>
              <a:gdLst/>
              <a:ahLst/>
              <a:cxnLst/>
              <a:rect l="l" t="t" r="r" b="b"/>
              <a:pathLst>
                <a:path w="1464309" h="2194559">
                  <a:moveTo>
                    <a:pt x="345262" y="1866417"/>
                  </a:moveTo>
                  <a:lnTo>
                    <a:pt x="39014" y="1793151"/>
                  </a:lnTo>
                  <a:lnTo>
                    <a:pt x="0" y="2194471"/>
                  </a:lnTo>
                  <a:lnTo>
                    <a:pt x="289153" y="2194471"/>
                  </a:lnTo>
                  <a:lnTo>
                    <a:pt x="345262" y="1866417"/>
                  </a:lnTo>
                  <a:close/>
                </a:path>
                <a:path w="1464309" h="2194559">
                  <a:moveTo>
                    <a:pt x="864857" y="1737093"/>
                  </a:moveTo>
                  <a:lnTo>
                    <a:pt x="553872" y="1685378"/>
                  </a:lnTo>
                  <a:lnTo>
                    <a:pt x="473976" y="2069020"/>
                  </a:lnTo>
                  <a:lnTo>
                    <a:pt x="791476" y="2120735"/>
                  </a:lnTo>
                  <a:lnTo>
                    <a:pt x="864857" y="1737093"/>
                  </a:lnTo>
                  <a:close/>
                </a:path>
                <a:path w="1464309" h="2194559">
                  <a:moveTo>
                    <a:pt x="1464259" y="1275892"/>
                  </a:moveTo>
                  <a:lnTo>
                    <a:pt x="1458836" y="1242364"/>
                  </a:lnTo>
                  <a:lnTo>
                    <a:pt x="1450441" y="1200937"/>
                  </a:lnTo>
                  <a:lnTo>
                    <a:pt x="1444282" y="1153033"/>
                  </a:lnTo>
                  <a:lnTo>
                    <a:pt x="1426451" y="1078217"/>
                  </a:lnTo>
                  <a:lnTo>
                    <a:pt x="1391539" y="1010259"/>
                  </a:lnTo>
                  <a:lnTo>
                    <a:pt x="1357464" y="960894"/>
                  </a:lnTo>
                  <a:lnTo>
                    <a:pt x="1342136" y="941832"/>
                  </a:lnTo>
                  <a:lnTo>
                    <a:pt x="1277632" y="0"/>
                  </a:lnTo>
                  <a:lnTo>
                    <a:pt x="1089139" y="77584"/>
                  </a:lnTo>
                  <a:lnTo>
                    <a:pt x="1093584" y="745705"/>
                  </a:lnTo>
                  <a:lnTo>
                    <a:pt x="1179982" y="1415986"/>
                  </a:lnTo>
                  <a:lnTo>
                    <a:pt x="1210233" y="1379613"/>
                  </a:lnTo>
                  <a:lnTo>
                    <a:pt x="1248930" y="1325460"/>
                  </a:lnTo>
                  <a:lnTo>
                    <a:pt x="1265339" y="1289431"/>
                  </a:lnTo>
                  <a:lnTo>
                    <a:pt x="1324381" y="1153033"/>
                  </a:lnTo>
                  <a:lnTo>
                    <a:pt x="1324775" y="1176782"/>
                  </a:lnTo>
                  <a:lnTo>
                    <a:pt x="1332649" y="1229817"/>
                  </a:lnTo>
                  <a:lnTo>
                    <a:pt x="1358036" y="1284884"/>
                  </a:lnTo>
                  <a:lnTo>
                    <a:pt x="1410957" y="1314678"/>
                  </a:lnTo>
                  <a:lnTo>
                    <a:pt x="1445501" y="1313484"/>
                  </a:lnTo>
                  <a:lnTo>
                    <a:pt x="1461541" y="1300073"/>
                  </a:lnTo>
                  <a:lnTo>
                    <a:pt x="1464259" y="1275892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68091" y="5540706"/>
              <a:ext cx="1283335" cy="1026160"/>
            </a:xfrm>
            <a:custGeom>
              <a:avLst/>
              <a:gdLst/>
              <a:ahLst/>
              <a:cxnLst/>
              <a:rect l="l" t="t" r="r" b="b"/>
              <a:pathLst>
                <a:path w="1283334" h="1026159">
                  <a:moveTo>
                    <a:pt x="1283299" y="0"/>
                  </a:moveTo>
                  <a:lnTo>
                    <a:pt x="1279415" y="94559"/>
                  </a:lnTo>
                  <a:lnTo>
                    <a:pt x="1268874" y="320046"/>
                  </a:lnTo>
                  <a:lnTo>
                    <a:pt x="1253339" y="589175"/>
                  </a:lnTo>
                  <a:lnTo>
                    <a:pt x="1234476" y="814660"/>
                  </a:lnTo>
                  <a:lnTo>
                    <a:pt x="1122812" y="860196"/>
                  </a:lnTo>
                  <a:lnTo>
                    <a:pt x="1015148" y="890139"/>
                  </a:lnTo>
                  <a:lnTo>
                    <a:pt x="901297" y="900884"/>
                  </a:lnTo>
                  <a:lnTo>
                    <a:pt x="801507" y="887142"/>
                  </a:lnTo>
                  <a:lnTo>
                    <a:pt x="726793" y="865314"/>
                  </a:lnTo>
                  <a:lnTo>
                    <a:pt x="679931" y="845102"/>
                  </a:lnTo>
                  <a:lnTo>
                    <a:pt x="663693" y="836209"/>
                  </a:lnTo>
                  <a:lnTo>
                    <a:pt x="672570" y="967685"/>
                  </a:lnTo>
                  <a:lnTo>
                    <a:pt x="628967" y="980349"/>
                  </a:lnTo>
                  <a:lnTo>
                    <a:pt x="521700" y="1005945"/>
                  </a:lnTo>
                  <a:lnTo>
                    <a:pt x="386083" y="1025879"/>
                  </a:lnTo>
                  <a:lnTo>
                    <a:pt x="257429" y="1021557"/>
                  </a:lnTo>
                  <a:lnTo>
                    <a:pt x="153542" y="985256"/>
                  </a:lnTo>
                  <a:lnTo>
                    <a:pt x="72124" y="934809"/>
                  </a:lnTo>
                  <a:lnTo>
                    <a:pt x="19002" y="890018"/>
                  </a:lnTo>
                  <a:lnTo>
                    <a:pt x="0" y="870687"/>
                  </a:lnTo>
                  <a:lnTo>
                    <a:pt x="88768" y="435343"/>
                  </a:lnTo>
                  <a:lnTo>
                    <a:pt x="93415" y="392342"/>
                  </a:lnTo>
                  <a:lnTo>
                    <a:pt x="105967" y="291756"/>
                  </a:lnTo>
                  <a:lnTo>
                    <a:pt x="124345" y="176216"/>
                  </a:lnTo>
                  <a:lnTo>
                    <a:pt x="146468" y="88350"/>
                  </a:lnTo>
                  <a:lnTo>
                    <a:pt x="337205" y="41818"/>
                  </a:lnTo>
                  <a:lnTo>
                    <a:pt x="726534" y="15084"/>
                  </a:lnTo>
                  <a:lnTo>
                    <a:pt x="1110038" y="2895"/>
                  </a:lnTo>
                  <a:lnTo>
                    <a:pt x="1283299" y="0"/>
                  </a:lnTo>
                  <a:close/>
                </a:path>
              </a:pathLst>
            </a:custGeom>
            <a:solidFill>
              <a:srgbClr val="A421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286090" y="3786402"/>
              <a:ext cx="1852295" cy="2130425"/>
            </a:xfrm>
            <a:custGeom>
              <a:avLst/>
              <a:gdLst/>
              <a:ahLst/>
              <a:cxnLst/>
              <a:rect l="l" t="t" r="r" b="b"/>
              <a:pathLst>
                <a:path w="1852295" h="2130425">
                  <a:moveTo>
                    <a:pt x="326372" y="0"/>
                  </a:moveTo>
                  <a:lnTo>
                    <a:pt x="357765" y="47369"/>
                  </a:lnTo>
                  <a:lnTo>
                    <a:pt x="430823" y="151096"/>
                  </a:lnTo>
                  <a:lnTo>
                    <a:pt x="513868" y="253612"/>
                  </a:lnTo>
                  <a:lnTo>
                    <a:pt x="575221" y="297344"/>
                  </a:lnTo>
                  <a:lnTo>
                    <a:pt x="629915" y="279133"/>
                  </a:lnTo>
                  <a:lnTo>
                    <a:pt x="698313" y="245372"/>
                  </a:lnTo>
                  <a:lnTo>
                    <a:pt x="756725" y="212823"/>
                  </a:lnTo>
                  <a:lnTo>
                    <a:pt x="781460" y="198249"/>
                  </a:lnTo>
                  <a:lnTo>
                    <a:pt x="1103394" y="480538"/>
                  </a:lnTo>
                  <a:lnTo>
                    <a:pt x="1192459" y="208879"/>
                  </a:lnTo>
                  <a:lnTo>
                    <a:pt x="1414380" y="321077"/>
                  </a:lnTo>
                  <a:lnTo>
                    <a:pt x="1434862" y="332255"/>
                  </a:lnTo>
                  <a:lnTo>
                    <a:pt x="1483250" y="362020"/>
                  </a:lnTo>
                  <a:lnTo>
                    <a:pt x="1539960" y="404713"/>
                  </a:lnTo>
                  <a:lnTo>
                    <a:pt x="1585408" y="454680"/>
                  </a:lnTo>
                  <a:lnTo>
                    <a:pt x="1851744" y="829687"/>
                  </a:lnTo>
                  <a:lnTo>
                    <a:pt x="1618548" y="984867"/>
                  </a:lnTo>
                  <a:lnTo>
                    <a:pt x="1630823" y="1044405"/>
                  </a:lnTo>
                  <a:lnTo>
                    <a:pt x="1656830" y="1187997"/>
                  </a:lnTo>
                  <a:lnTo>
                    <a:pt x="1680340" y="1363109"/>
                  </a:lnTo>
                  <a:lnTo>
                    <a:pt x="1685125" y="1517209"/>
                  </a:lnTo>
                  <a:lnTo>
                    <a:pt x="1678974" y="1573482"/>
                  </a:lnTo>
                  <a:lnTo>
                    <a:pt x="1670987" y="1630695"/>
                  </a:lnTo>
                  <a:lnTo>
                    <a:pt x="1661475" y="1687393"/>
                  </a:lnTo>
                  <a:lnTo>
                    <a:pt x="1650751" y="1742123"/>
                  </a:lnTo>
                  <a:lnTo>
                    <a:pt x="1639125" y="1793430"/>
                  </a:lnTo>
                  <a:lnTo>
                    <a:pt x="1626910" y="1839860"/>
                  </a:lnTo>
                  <a:lnTo>
                    <a:pt x="1614418" y="1879958"/>
                  </a:lnTo>
                  <a:lnTo>
                    <a:pt x="1589846" y="1935342"/>
                  </a:lnTo>
                  <a:lnTo>
                    <a:pt x="1548507" y="1984899"/>
                  </a:lnTo>
                  <a:lnTo>
                    <a:pt x="1516212" y="2015320"/>
                  </a:lnTo>
                  <a:lnTo>
                    <a:pt x="1477612" y="2046379"/>
                  </a:lnTo>
                  <a:lnTo>
                    <a:pt x="1433791" y="2075737"/>
                  </a:lnTo>
                  <a:lnTo>
                    <a:pt x="1385832" y="2101050"/>
                  </a:lnTo>
                  <a:lnTo>
                    <a:pt x="1334819" y="2119978"/>
                  </a:lnTo>
                  <a:lnTo>
                    <a:pt x="1281836" y="2130178"/>
                  </a:lnTo>
                  <a:lnTo>
                    <a:pt x="1227966" y="2129310"/>
                  </a:lnTo>
                  <a:lnTo>
                    <a:pt x="1172242" y="2119052"/>
                  </a:lnTo>
                  <a:lnTo>
                    <a:pt x="1124930" y="2103818"/>
                  </a:lnTo>
                  <a:lnTo>
                    <a:pt x="1083402" y="2085097"/>
                  </a:lnTo>
                  <a:lnTo>
                    <a:pt x="1045029" y="2064380"/>
                  </a:lnTo>
                  <a:lnTo>
                    <a:pt x="1007183" y="2043159"/>
                  </a:lnTo>
                  <a:lnTo>
                    <a:pt x="967236" y="2022922"/>
                  </a:lnTo>
                  <a:lnTo>
                    <a:pt x="922559" y="2005162"/>
                  </a:lnTo>
                  <a:lnTo>
                    <a:pt x="870524" y="1991369"/>
                  </a:lnTo>
                  <a:lnTo>
                    <a:pt x="818720" y="1982785"/>
                  </a:lnTo>
                  <a:lnTo>
                    <a:pt x="765336" y="1977446"/>
                  </a:lnTo>
                  <a:lnTo>
                    <a:pt x="661180" y="1969694"/>
                  </a:lnTo>
                  <a:lnTo>
                    <a:pt x="614086" y="1963874"/>
                  </a:lnTo>
                  <a:lnTo>
                    <a:pt x="572766" y="1954488"/>
                  </a:lnTo>
                  <a:lnTo>
                    <a:pt x="514803" y="1918207"/>
                  </a:lnTo>
                  <a:lnTo>
                    <a:pt x="499728" y="1847641"/>
                  </a:lnTo>
                  <a:lnTo>
                    <a:pt x="506630" y="1799002"/>
                  </a:lnTo>
                  <a:lnTo>
                    <a:pt x="520206" y="1744631"/>
                  </a:lnTo>
                  <a:lnTo>
                    <a:pt x="538114" y="1687174"/>
                  </a:lnTo>
                  <a:lnTo>
                    <a:pt x="577566" y="1573570"/>
                  </a:lnTo>
                  <a:lnTo>
                    <a:pt x="594429" y="1522711"/>
                  </a:lnTo>
                  <a:lnTo>
                    <a:pt x="606263" y="1479339"/>
                  </a:lnTo>
                  <a:lnTo>
                    <a:pt x="610728" y="1446098"/>
                  </a:lnTo>
                  <a:lnTo>
                    <a:pt x="608587" y="1409336"/>
                  </a:lnTo>
                  <a:lnTo>
                    <a:pt x="602753" y="1362575"/>
                  </a:lnTo>
                  <a:lnTo>
                    <a:pt x="594110" y="1308946"/>
                  </a:lnTo>
                  <a:lnTo>
                    <a:pt x="583543" y="1251580"/>
                  </a:lnTo>
                  <a:lnTo>
                    <a:pt x="571935" y="1193610"/>
                  </a:lnTo>
                  <a:lnTo>
                    <a:pt x="549136" y="1088382"/>
                  </a:lnTo>
                  <a:lnTo>
                    <a:pt x="539713" y="1047387"/>
                  </a:lnTo>
                  <a:lnTo>
                    <a:pt x="511067" y="940796"/>
                  </a:lnTo>
                  <a:lnTo>
                    <a:pt x="467662" y="800869"/>
                  </a:lnTo>
                  <a:lnTo>
                    <a:pt x="410703" y="627099"/>
                  </a:lnTo>
                  <a:lnTo>
                    <a:pt x="330330" y="565412"/>
                  </a:lnTo>
                  <a:lnTo>
                    <a:pt x="261030" y="509814"/>
                  </a:lnTo>
                  <a:lnTo>
                    <a:pt x="200025" y="456835"/>
                  </a:lnTo>
                  <a:lnTo>
                    <a:pt x="140684" y="406460"/>
                  </a:lnTo>
                  <a:lnTo>
                    <a:pt x="75046" y="354463"/>
                  </a:lnTo>
                  <a:lnTo>
                    <a:pt x="0" y="297344"/>
                  </a:lnTo>
                  <a:lnTo>
                    <a:pt x="52225" y="213570"/>
                  </a:lnTo>
                  <a:lnTo>
                    <a:pt x="99365" y="141854"/>
                  </a:lnTo>
                  <a:lnTo>
                    <a:pt x="144397" y="79586"/>
                  </a:lnTo>
                  <a:lnTo>
                    <a:pt x="194426" y="38060"/>
                  </a:lnTo>
                  <a:lnTo>
                    <a:pt x="254581" y="13934"/>
                  </a:lnTo>
                  <a:lnTo>
                    <a:pt x="305137" y="2738"/>
                  </a:lnTo>
                  <a:lnTo>
                    <a:pt x="326372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48487" y="1990966"/>
              <a:ext cx="1918335" cy="1627505"/>
            </a:xfrm>
            <a:custGeom>
              <a:avLst/>
              <a:gdLst/>
              <a:ahLst/>
              <a:cxnLst/>
              <a:rect l="l" t="t" r="r" b="b"/>
              <a:pathLst>
                <a:path w="1918334" h="1627504">
                  <a:moveTo>
                    <a:pt x="792708" y="1627365"/>
                  </a:moveTo>
                  <a:lnTo>
                    <a:pt x="791895" y="1626019"/>
                  </a:lnTo>
                  <a:lnTo>
                    <a:pt x="638073" y="1616011"/>
                  </a:lnTo>
                  <a:lnTo>
                    <a:pt x="792708" y="1627365"/>
                  </a:lnTo>
                  <a:close/>
                </a:path>
                <a:path w="1918334" h="1627504">
                  <a:moveTo>
                    <a:pt x="1298981" y="926884"/>
                  </a:moveTo>
                  <a:lnTo>
                    <a:pt x="1284579" y="910196"/>
                  </a:lnTo>
                  <a:lnTo>
                    <a:pt x="1243914" y="879144"/>
                  </a:lnTo>
                  <a:lnTo>
                    <a:pt x="1180769" y="862279"/>
                  </a:lnTo>
                  <a:lnTo>
                    <a:pt x="1098956" y="888098"/>
                  </a:lnTo>
                  <a:lnTo>
                    <a:pt x="1030198" y="958913"/>
                  </a:lnTo>
                  <a:lnTo>
                    <a:pt x="997762" y="1041311"/>
                  </a:lnTo>
                  <a:lnTo>
                    <a:pt x="988199" y="1109586"/>
                  </a:lnTo>
                  <a:lnTo>
                    <a:pt x="987996" y="1138059"/>
                  </a:lnTo>
                  <a:lnTo>
                    <a:pt x="1015326" y="1102639"/>
                  </a:lnTo>
                  <a:lnTo>
                    <a:pt x="1086789" y="1026007"/>
                  </a:lnTo>
                  <a:lnTo>
                    <a:pt x="1186611" y="952601"/>
                  </a:lnTo>
                  <a:lnTo>
                    <a:pt x="1298981" y="926884"/>
                  </a:lnTo>
                  <a:close/>
                </a:path>
                <a:path w="1918334" h="1627504">
                  <a:moveTo>
                    <a:pt x="1817433" y="344665"/>
                  </a:moveTo>
                  <a:lnTo>
                    <a:pt x="1817154" y="293865"/>
                  </a:lnTo>
                  <a:lnTo>
                    <a:pt x="1807794" y="249402"/>
                  </a:lnTo>
                  <a:lnTo>
                    <a:pt x="1807794" y="344665"/>
                  </a:lnTo>
                  <a:lnTo>
                    <a:pt x="1806371" y="352437"/>
                  </a:lnTo>
                  <a:lnTo>
                    <a:pt x="1807654" y="318681"/>
                  </a:lnTo>
                  <a:lnTo>
                    <a:pt x="1807794" y="344665"/>
                  </a:lnTo>
                  <a:lnTo>
                    <a:pt x="1807794" y="249402"/>
                  </a:lnTo>
                  <a:lnTo>
                    <a:pt x="1806460" y="243065"/>
                  </a:lnTo>
                  <a:lnTo>
                    <a:pt x="1791042" y="218452"/>
                  </a:lnTo>
                  <a:lnTo>
                    <a:pt x="1791042" y="425843"/>
                  </a:lnTo>
                  <a:lnTo>
                    <a:pt x="1789290" y="433565"/>
                  </a:lnTo>
                  <a:lnTo>
                    <a:pt x="1775548" y="471665"/>
                  </a:lnTo>
                  <a:lnTo>
                    <a:pt x="1773389" y="475767"/>
                  </a:lnTo>
                  <a:lnTo>
                    <a:pt x="1791042" y="425843"/>
                  </a:lnTo>
                  <a:lnTo>
                    <a:pt x="1791042" y="218452"/>
                  </a:lnTo>
                  <a:lnTo>
                    <a:pt x="1790903" y="218236"/>
                  </a:lnTo>
                  <a:lnTo>
                    <a:pt x="1790903" y="240563"/>
                  </a:lnTo>
                  <a:lnTo>
                    <a:pt x="1759712" y="194233"/>
                  </a:lnTo>
                  <a:lnTo>
                    <a:pt x="1775345" y="204965"/>
                  </a:lnTo>
                  <a:lnTo>
                    <a:pt x="1790903" y="240563"/>
                  </a:lnTo>
                  <a:lnTo>
                    <a:pt x="1790903" y="218236"/>
                  </a:lnTo>
                  <a:lnTo>
                    <a:pt x="1782597" y="204965"/>
                  </a:lnTo>
                  <a:lnTo>
                    <a:pt x="1756956" y="180403"/>
                  </a:lnTo>
                  <a:lnTo>
                    <a:pt x="1756956" y="509739"/>
                  </a:lnTo>
                  <a:lnTo>
                    <a:pt x="1751711" y="522465"/>
                  </a:lnTo>
                  <a:lnTo>
                    <a:pt x="1751190" y="520801"/>
                  </a:lnTo>
                  <a:lnTo>
                    <a:pt x="1756956" y="509739"/>
                  </a:lnTo>
                  <a:lnTo>
                    <a:pt x="1756956" y="180403"/>
                  </a:lnTo>
                  <a:lnTo>
                    <a:pt x="1742833" y="166865"/>
                  </a:lnTo>
                  <a:lnTo>
                    <a:pt x="1704149" y="141465"/>
                  </a:lnTo>
                  <a:lnTo>
                    <a:pt x="1663903" y="116065"/>
                  </a:lnTo>
                  <a:lnTo>
                    <a:pt x="1652460" y="112598"/>
                  </a:lnTo>
                  <a:lnTo>
                    <a:pt x="1622259" y="97180"/>
                  </a:lnTo>
                  <a:lnTo>
                    <a:pt x="1579397" y="78155"/>
                  </a:lnTo>
                  <a:lnTo>
                    <a:pt x="1544840" y="64947"/>
                  </a:lnTo>
                  <a:lnTo>
                    <a:pt x="1544840" y="567690"/>
                  </a:lnTo>
                  <a:lnTo>
                    <a:pt x="1536293" y="585965"/>
                  </a:lnTo>
                  <a:lnTo>
                    <a:pt x="1504899" y="624065"/>
                  </a:lnTo>
                  <a:lnTo>
                    <a:pt x="1473123" y="662165"/>
                  </a:lnTo>
                  <a:lnTo>
                    <a:pt x="1444663" y="700265"/>
                  </a:lnTo>
                  <a:lnTo>
                    <a:pt x="1434198" y="706475"/>
                  </a:lnTo>
                  <a:lnTo>
                    <a:pt x="1457845" y="680008"/>
                  </a:lnTo>
                  <a:lnTo>
                    <a:pt x="1497977" y="631786"/>
                  </a:lnTo>
                  <a:lnTo>
                    <a:pt x="1540738" y="575487"/>
                  </a:lnTo>
                  <a:lnTo>
                    <a:pt x="1544840" y="567690"/>
                  </a:lnTo>
                  <a:lnTo>
                    <a:pt x="1544840" y="64947"/>
                  </a:lnTo>
                  <a:lnTo>
                    <a:pt x="1534871" y="61125"/>
                  </a:lnTo>
                  <a:lnTo>
                    <a:pt x="1488706" y="46126"/>
                  </a:lnTo>
                  <a:lnTo>
                    <a:pt x="1474787" y="42367"/>
                  </a:lnTo>
                  <a:lnTo>
                    <a:pt x="1474787" y="383159"/>
                  </a:lnTo>
                  <a:lnTo>
                    <a:pt x="1474317" y="382765"/>
                  </a:lnTo>
                  <a:lnTo>
                    <a:pt x="1472996" y="381787"/>
                  </a:lnTo>
                  <a:lnTo>
                    <a:pt x="1474304" y="382384"/>
                  </a:lnTo>
                  <a:lnTo>
                    <a:pt x="1474787" y="383159"/>
                  </a:lnTo>
                  <a:lnTo>
                    <a:pt x="1474787" y="42367"/>
                  </a:lnTo>
                  <a:lnTo>
                    <a:pt x="1445133" y="34328"/>
                  </a:lnTo>
                  <a:lnTo>
                    <a:pt x="1445133" y="370065"/>
                  </a:lnTo>
                  <a:lnTo>
                    <a:pt x="1436192" y="370065"/>
                  </a:lnTo>
                  <a:lnTo>
                    <a:pt x="1436573" y="368617"/>
                  </a:lnTo>
                  <a:lnTo>
                    <a:pt x="1445133" y="370065"/>
                  </a:lnTo>
                  <a:lnTo>
                    <a:pt x="1445133" y="34328"/>
                  </a:lnTo>
                  <a:lnTo>
                    <a:pt x="1440929" y="33185"/>
                  </a:lnTo>
                  <a:lnTo>
                    <a:pt x="1391539" y="22313"/>
                  </a:lnTo>
                  <a:lnTo>
                    <a:pt x="1379791" y="20294"/>
                  </a:lnTo>
                  <a:lnTo>
                    <a:pt x="1379791" y="534136"/>
                  </a:lnTo>
                  <a:lnTo>
                    <a:pt x="1375232" y="547865"/>
                  </a:lnTo>
                  <a:lnTo>
                    <a:pt x="1348282" y="598665"/>
                  </a:lnTo>
                  <a:lnTo>
                    <a:pt x="1343139" y="608482"/>
                  </a:lnTo>
                  <a:lnTo>
                    <a:pt x="1379791" y="534136"/>
                  </a:lnTo>
                  <a:lnTo>
                    <a:pt x="1379791" y="20294"/>
                  </a:lnTo>
                  <a:lnTo>
                    <a:pt x="1340573" y="13550"/>
                  </a:lnTo>
                  <a:lnTo>
                    <a:pt x="1326019" y="11722"/>
                  </a:lnTo>
                  <a:lnTo>
                    <a:pt x="1326019" y="641159"/>
                  </a:lnTo>
                  <a:lnTo>
                    <a:pt x="1315021" y="662165"/>
                  </a:lnTo>
                  <a:lnTo>
                    <a:pt x="1274978" y="712965"/>
                  </a:lnTo>
                  <a:lnTo>
                    <a:pt x="1241171" y="749274"/>
                  </a:lnTo>
                  <a:lnTo>
                    <a:pt x="1326019" y="641159"/>
                  </a:lnTo>
                  <a:lnTo>
                    <a:pt x="1326019" y="11722"/>
                  </a:lnTo>
                  <a:lnTo>
                    <a:pt x="1288034" y="6908"/>
                  </a:lnTo>
                  <a:lnTo>
                    <a:pt x="1237005" y="2692"/>
                  </a:lnTo>
                  <a:lnTo>
                    <a:pt x="1233131" y="1765"/>
                  </a:lnTo>
                  <a:lnTo>
                    <a:pt x="1228318" y="1765"/>
                  </a:lnTo>
                  <a:lnTo>
                    <a:pt x="1228318" y="763066"/>
                  </a:lnTo>
                  <a:lnTo>
                    <a:pt x="1227670" y="763765"/>
                  </a:lnTo>
                  <a:lnTo>
                    <a:pt x="1185011" y="801865"/>
                  </a:lnTo>
                  <a:lnTo>
                    <a:pt x="1138059" y="827265"/>
                  </a:lnTo>
                  <a:lnTo>
                    <a:pt x="1107008" y="835240"/>
                  </a:lnTo>
                  <a:lnTo>
                    <a:pt x="1228318" y="763066"/>
                  </a:lnTo>
                  <a:lnTo>
                    <a:pt x="1228318" y="1765"/>
                  </a:lnTo>
                  <a:lnTo>
                    <a:pt x="1218031" y="1765"/>
                  </a:lnTo>
                  <a:lnTo>
                    <a:pt x="1178306" y="114"/>
                  </a:lnTo>
                  <a:lnTo>
                    <a:pt x="1121156" y="0"/>
                  </a:lnTo>
                  <a:lnTo>
                    <a:pt x="1077429" y="1727"/>
                  </a:lnTo>
                  <a:lnTo>
                    <a:pt x="1077429" y="845591"/>
                  </a:lnTo>
                  <a:lnTo>
                    <a:pt x="1038263" y="865365"/>
                  </a:lnTo>
                  <a:lnTo>
                    <a:pt x="995502" y="865365"/>
                  </a:lnTo>
                  <a:lnTo>
                    <a:pt x="1077429" y="845591"/>
                  </a:lnTo>
                  <a:lnTo>
                    <a:pt x="1077429" y="1727"/>
                  </a:lnTo>
                  <a:lnTo>
                    <a:pt x="1076185" y="1765"/>
                  </a:lnTo>
                  <a:lnTo>
                    <a:pt x="1064539" y="1765"/>
                  </a:lnTo>
                  <a:lnTo>
                    <a:pt x="1060526" y="2654"/>
                  </a:lnTo>
                  <a:lnTo>
                    <a:pt x="1011910" y="6578"/>
                  </a:lnTo>
                  <a:lnTo>
                    <a:pt x="956030" y="13233"/>
                  </a:lnTo>
                  <a:lnTo>
                    <a:pt x="951534" y="13944"/>
                  </a:lnTo>
                  <a:lnTo>
                    <a:pt x="951534" y="875525"/>
                  </a:lnTo>
                  <a:lnTo>
                    <a:pt x="942187" y="878065"/>
                  </a:lnTo>
                  <a:lnTo>
                    <a:pt x="913193" y="878065"/>
                  </a:lnTo>
                  <a:lnTo>
                    <a:pt x="951534" y="875525"/>
                  </a:lnTo>
                  <a:lnTo>
                    <a:pt x="951534" y="13944"/>
                  </a:lnTo>
                  <a:lnTo>
                    <a:pt x="912545" y="20027"/>
                  </a:lnTo>
                  <a:lnTo>
                    <a:pt x="912545" y="823442"/>
                  </a:lnTo>
                  <a:lnTo>
                    <a:pt x="911872" y="824903"/>
                  </a:lnTo>
                  <a:lnTo>
                    <a:pt x="908570" y="822045"/>
                  </a:lnTo>
                  <a:lnTo>
                    <a:pt x="912545" y="823442"/>
                  </a:lnTo>
                  <a:lnTo>
                    <a:pt x="912545" y="20027"/>
                  </a:lnTo>
                  <a:lnTo>
                    <a:pt x="844296" y="32702"/>
                  </a:lnTo>
                  <a:lnTo>
                    <a:pt x="789470" y="45275"/>
                  </a:lnTo>
                  <a:lnTo>
                    <a:pt x="736041" y="59575"/>
                  </a:lnTo>
                  <a:lnTo>
                    <a:pt x="697966" y="71335"/>
                  </a:lnTo>
                  <a:lnTo>
                    <a:pt x="697966" y="776465"/>
                  </a:lnTo>
                  <a:lnTo>
                    <a:pt x="664959" y="776465"/>
                  </a:lnTo>
                  <a:lnTo>
                    <a:pt x="681240" y="774357"/>
                  </a:lnTo>
                  <a:lnTo>
                    <a:pt x="697966" y="776465"/>
                  </a:lnTo>
                  <a:lnTo>
                    <a:pt x="697966" y="71335"/>
                  </a:lnTo>
                  <a:lnTo>
                    <a:pt x="684517" y="75488"/>
                  </a:lnTo>
                  <a:lnTo>
                    <a:pt x="681596" y="76530"/>
                  </a:lnTo>
                  <a:lnTo>
                    <a:pt x="675767" y="77965"/>
                  </a:lnTo>
                  <a:lnTo>
                    <a:pt x="671982" y="79933"/>
                  </a:lnTo>
                  <a:lnTo>
                    <a:pt x="635406" y="92913"/>
                  </a:lnTo>
                  <a:lnTo>
                    <a:pt x="597903" y="108178"/>
                  </a:lnTo>
                  <a:lnTo>
                    <a:pt x="597903" y="785164"/>
                  </a:lnTo>
                  <a:lnTo>
                    <a:pt x="589991" y="789165"/>
                  </a:lnTo>
                  <a:lnTo>
                    <a:pt x="568032" y="789165"/>
                  </a:lnTo>
                  <a:lnTo>
                    <a:pt x="568426" y="788974"/>
                  </a:lnTo>
                  <a:lnTo>
                    <a:pt x="597903" y="785164"/>
                  </a:lnTo>
                  <a:lnTo>
                    <a:pt x="597903" y="108178"/>
                  </a:lnTo>
                  <a:lnTo>
                    <a:pt x="589229" y="111696"/>
                  </a:lnTo>
                  <a:lnTo>
                    <a:pt x="560298" y="125285"/>
                  </a:lnTo>
                  <a:lnTo>
                    <a:pt x="560298" y="792988"/>
                  </a:lnTo>
                  <a:lnTo>
                    <a:pt x="546912" y="801865"/>
                  </a:lnTo>
                  <a:lnTo>
                    <a:pt x="532282" y="814565"/>
                  </a:lnTo>
                  <a:lnTo>
                    <a:pt x="528497" y="814565"/>
                  </a:lnTo>
                  <a:lnTo>
                    <a:pt x="538048" y="803948"/>
                  </a:lnTo>
                  <a:lnTo>
                    <a:pt x="560298" y="792988"/>
                  </a:lnTo>
                  <a:lnTo>
                    <a:pt x="560298" y="125285"/>
                  </a:lnTo>
                  <a:lnTo>
                    <a:pt x="546506" y="131749"/>
                  </a:lnTo>
                  <a:lnTo>
                    <a:pt x="511848" y="150685"/>
                  </a:lnTo>
                  <a:lnTo>
                    <a:pt x="501446" y="154165"/>
                  </a:lnTo>
                  <a:lnTo>
                    <a:pt x="476402" y="173215"/>
                  </a:lnTo>
                  <a:lnTo>
                    <a:pt x="473443" y="175133"/>
                  </a:lnTo>
                  <a:lnTo>
                    <a:pt x="444144" y="198247"/>
                  </a:lnTo>
                  <a:lnTo>
                    <a:pt x="437375" y="207568"/>
                  </a:lnTo>
                  <a:lnTo>
                    <a:pt x="414159" y="233514"/>
                  </a:lnTo>
                  <a:lnTo>
                    <a:pt x="414159" y="239585"/>
                  </a:lnTo>
                  <a:lnTo>
                    <a:pt x="405638" y="251333"/>
                  </a:lnTo>
                  <a:lnTo>
                    <a:pt x="410933" y="243065"/>
                  </a:lnTo>
                  <a:lnTo>
                    <a:pt x="414159" y="239585"/>
                  </a:lnTo>
                  <a:lnTo>
                    <a:pt x="414159" y="233514"/>
                  </a:lnTo>
                  <a:lnTo>
                    <a:pt x="405599" y="243065"/>
                  </a:lnTo>
                  <a:lnTo>
                    <a:pt x="374065" y="281165"/>
                  </a:lnTo>
                  <a:lnTo>
                    <a:pt x="356895" y="311480"/>
                  </a:lnTo>
                  <a:lnTo>
                    <a:pt x="356895" y="1358976"/>
                  </a:lnTo>
                  <a:lnTo>
                    <a:pt x="333641" y="1322565"/>
                  </a:lnTo>
                  <a:lnTo>
                    <a:pt x="306260" y="1271765"/>
                  </a:lnTo>
                  <a:lnTo>
                    <a:pt x="283540" y="1220965"/>
                  </a:lnTo>
                  <a:lnTo>
                    <a:pt x="265074" y="1182865"/>
                  </a:lnTo>
                  <a:lnTo>
                    <a:pt x="259588" y="1163878"/>
                  </a:lnTo>
                  <a:lnTo>
                    <a:pt x="356895" y="1358976"/>
                  </a:lnTo>
                  <a:lnTo>
                    <a:pt x="356895" y="311480"/>
                  </a:lnTo>
                  <a:lnTo>
                    <a:pt x="345287" y="331965"/>
                  </a:lnTo>
                  <a:lnTo>
                    <a:pt x="319417" y="395465"/>
                  </a:lnTo>
                  <a:lnTo>
                    <a:pt x="296646" y="446265"/>
                  </a:lnTo>
                  <a:lnTo>
                    <a:pt x="277126" y="497065"/>
                  </a:lnTo>
                  <a:lnTo>
                    <a:pt x="261061" y="547865"/>
                  </a:lnTo>
                  <a:lnTo>
                    <a:pt x="248615" y="598665"/>
                  </a:lnTo>
                  <a:lnTo>
                    <a:pt x="239941" y="624065"/>
                  </a:lnTo>
                  <a:lnTo>
                    <a:pt x="235242" y="636765"/>
                  </a:lnTo>
                  <a:lnTo>
                    <a:pt x="233286" y="637082"/>
                  </a:lnTo>
                  <a:lnTo>
                    <a:pt x="233286" y="1054519"/>
                  </a:lnTo>
                  <a:lnTo>
                    <a:pt x="230809" y="1043165"/>
                  </a:lnTo>
                  <a:lnTo>
                    <a:pt x="229755" y="1036294"/>
                  </a:lnTo>
                  <a:lnTo>
                    <a:pt x="233286" y="1054519"/>
                  </a:lnTo>
                  <a:lnTo>
                    <a:pt x="233286" y="637082"/>
                  </a:lnTo>
                  <a:lnTo>
                    <a:pt x="213194" y="640346"/>
                  </a:lnTo>
                  <a:lnTo>
                    <a:pt x="213194" y="888098"/>
                  </a:lnTo>
                  <a:lnTo>
                    <a:pt x="93218" y="839965"/>
                  </a:lnTo>
                  <a:lnTo>
                    <a:pt x="101549" y="836510"/>
                  </a:lnTo>
                  <a:lnTo>
                    <a:pt x="213055" y="881481"/>
                  </a:lnTo>
                  <a:lnTo>
                    <a:pt x="213194" y="888098"/>
                  </a:lnTo>
                  <a:lnTo>
                    <a:pt x="213194" y="640346"/>
                  </a:lnTo>
                  <a:lnTo>
                    <a:pt x="126682" y="654354"/>
                  </a:lnTo>
                  <a:lnTo>
                    <a:pt x="15684" y="668299"/>
                  </a:lnTo>
                  <a:lnTo>
                    <a:pt x="20840" y="671499"/>
                  </a:lnTo>
                  <a:lnTo>
                    <a:pt x="0" y="674865"/>
                  </a:lnTo>
                  <a:lnTo>
                    <a:pt x="192468" y="788720"/>
                  </a:lnTo>
                  <a:lnTo>
                    <a:pt x="79895" y="827760"/>
                  </a:lnTo>
                  <a:lnTo>
                    <a:pt x="88417" y="831215"/>
                  </a:lnTo>
                  <a:lnTo>
                    <a:pt x="66586" y="839965"/>
                  </a:lnTo>
                  <a:lnTo>
                    <a:pt x="208610" y="890765"/>
                  </a:lnTo>
                  <a:lnTo>
                    <a:pt x="208305" y="903465"/>
                  </a:lnTo>
                  <a:lnTo>
                    <a:pt x="208292" y="916165"/>
                  </a:lnTo>
                  <a:lnTo>
                    <a:pt x="208953" y="941565"/>
                  </a:lnTo>
                  <a:lnTo>
                    <a:pt x="213779" y="992365"/>
                  </a:lnTo>
                  <a:lnTo>
                    <a:pt x="218681" y="1030465"/>
                  </a:lnTo>
                  <a:lnTo>
                    <a:pt x="225742" y="1068565"/>
                  </a:lnTo>
                  <a:lnTo>
                    <a:pt x="235343" y="1106665"/>
                  </a:lnTo>
                  <a:lnTo>
                    <a:pt x="247865" y="1157465"/>
                  </a:lnTo>
                  <a:lnTo>
                    <a:pt x="263652" y="1195565"/>
                  </a:lnTo>
                  <a:lnTo>
                    <a:pt x="283108" y="1246365"/>
                  </a:lnTo>
                  <a:lnTo>
                    <a:pt x="306590" y="1297165"/>
                  </a:lnTo>
                  <a:lnTo>
                    <a:pt x="334479" y="1347965"/>
                  </a:lnTo>
                  <a:lnTo>
                    <a:pt x="367131" y="1398765"/>
                  </a:lnTo>
                  <a:lnTo>
                    <a:pt x="404952" y="1436865"/>
                  </a:lnTo>
                  <a:lnTo>
                    <a:pt x="448284" y="1487665"/>
                  </a:lnTo>
                  <a:lnTo>
                    <a:pt x="497522" y="1538465"/>
                  </a:lnTo>
                  <a:lnTo>
                    <a:pt x="553021" y="1576565"/>
                  </a:lnTo>
                  <a:lnTo>
                    <a:pt x="615175" y="1614665"/>
                  </a:lnTo>
                  <a:lnTo>
                    <a:pt x="617245" y="1614665"/>
                  </a:lnTo>
                  <a:lnTo>
                    <a:pt x="638073" y="1616011"/>
                  </a:lnTo>
                  <a:lnTo>
                    <a:pt x="619607" y="1614665"/>
                  </a:lnTo>
                  <a:lnTo>
                    <a:pt x="555332" y="1563865"/>
                  </a:lnTo>
                  <a:lnTo>
                    <a:pt x="498271" y="1525765"/>
                  </a:lnTo>
                  <a:lnTo>
                    <a:pt x="447992" y="1474965"/>
                  </a:lnTo>
                  <a:lnTo>
                    <a:pt x="404075" y="1424165"/>
                  </a:lnTo>
                  <a:lnTo>
                    <a:pt x="384200" y="1397584"/>
                  </a:lnTo>
                  <a:lnTo>
                    <a:pt x="617245" y="1607820"/>
                  </a:lnTo>
                  <a:lnTo>
                    <a:pt x="789495" y="1622056"/>
                  </a:lnTo>
                  <a:lnTo>
                    <a:pt x="791895" y="1626019"/>
                  </a:lnTo>
                  <a:lnTo>
                    <a:pt x="812533" y="1627365"/>
                  </a:lnTo>
                  <a:lnTo>
                    <a:pt x="648309" y="1373365"/>
                  </a:lnTo>
                  <a:lnTo>
                    <a:pt x="658622" y="1360665"/>
                  </a:lnTo>
                  <a:lnTo>
                    <a:pt x="673061" y="1335265"/>
                  </a:lnTo>
                  <a:lnTo>
                    <a:pt x="686892" y="1297165"/>
                  </a:lnTo>
                  <a:lnTo>
                    <a:pt x="695375" y="1246365"/>
                  </a:lnTo>
                  <a:lnTo>
                    <a:pt x="693762" y="1182865"/>
                  </a:lnTo>
                  <a:lnTo>
                    <a:pt x="677316" y="1119365"/>
                  </a:lnTo>
                  <a:lnTo>
                    <a:pt x="658876" y="1068565"/>
                  </a:lnTo>
                  <a:lnTo>
                    <a:pt x="635292" y="1030465"/>
                  </a:lnTo>
                  <a:lnTo>
                    <a:pt x="608825" y="992365"/>
                  </a:lnTo>
                  <a:lnTo>
                    <a:pt x="581736" y="954265"/>
                  </a:lnTo>
                  <a:lnTo>
                    <a:pt x="555498" y="916165"/>
                  </a:lnTo>
                  <a:lnTo>
                    <a:pt x="540461" y="897216"/>
                  </a:lnTo>
                  <a:lnTo>
                    <a:pt x="537959" y="893470"/>
                  </a:lnTo>
                  <a:lnTo>
                    <a:pt x="533768" y="885494"/>
                  </a:lnTo>
                  <a:lnTo>
                    <a:pt x="523976" y="852665"/>
                  </a:lnTo>
                  <a:lnTo>
                    <a:pt x="524040" y="839965"/>
                  </a:lnTo>
                  <a:lnTo>
                    <a:pt x="529424" y="827265"/>
                  </a:lnTo>
                  <a:lnTo>
                    <a:pt x="538937" y="814565"/>
                  </a:lnTo>
                  <a:lnTo>
                    <a:pt x="552627" y="801865"/>
                  </a:lnTo>
                  <a:lnTo>
                    <a:pt x="570496" y="801865"/>
                  </a:lnTo>
                  <a:lnTo>
                    <a:pt x="593064" y="789165"/>
                  </a:lnTo>
                  <a:lnTo>
                    <a:pt x="732942" y="789165"/>
                  </a:lnTo>
                  <a:lnTo>
                    <a:pt x="792035" y="801865"/>
                  </a:lnTo>
                  <a:lnTo>
                    <a:pt x="843432" y="814565"/>
                  </a:lnTo>
                  <a:lnTo>
                    <a:pt x="882777" y="827265"/>
                  </a:lnTo>
                  <a:lnTo>
                    <a:pt x="905738" y="827265"/>
                  </a:lnTo>
                  <a:lnTo>
                    <a:pt x="898664" y="839965"/>
                  </a:lnTo>
                  <a:lnTo>
                    <a:pt x="887818" y="856932"/>
                  </a:lnTo>
                  <a:lnTo>
                    <a:pt x="853503" y="876058"/>
                  </a:lnTo>
                  <a:lnTo>
                    <a:pt x="830999" y="878065"/>
                  </a:lnTo>
                  <a:lnTo>
                    <a:pt x="792708" y="878065"/>
                  </a:lnTo>
                  <a:lnTo>
                    <a:pt x="792708" y="881481"/>
                  </a:lnTo>
                  <a:lnTo>
                    <a:pt x="792708" y="890765"/>
                  </a:lnTo>
                  <a:lnTo>
                    <a:pt x="959535" y="890765"/>
                  </a:lnTo>
                  <a:lnTo>
                    <a:pt x="1102474" y="852665"/>
                  </a:lnTo>
                  <a:lnTo>
                    <a:pt x="1149337" y="827265"/>
                  </a:lnTo>
                  <a:lnTo>
                    <a:pt x="1193761" y="801865"/>
                  </a:lnTo>
                  <a:lnTo>
                    <a:pt x="1234478" y="763765"/>
                  </a:lnTo>
                  <a:lnTo>
                    <a:pt x="1278674" y="725665"/>
                  </a:lnTo>
                  <a:lnTo>
                    <a:pt x="1316774" y="674865"/>
                  </a:lnTo>
                  <a:lnTo>
                    <a:pt x="1349095" y="611365"/>
                  </a:lnTo>
                  <a:lnTo>
                    <a:pt x="1375930" y="560565"/>
                  </a:lnTo>
                  <a:lnTo>
                    <a:pt x="1397584" y="509765"/>
                  </a:lnTo>
                  <a:lnTo>
                    <a:pt x="1414386" y="471665"/>
                  </a:lnTo>
                  <a:lnTo>
                    <a:pt x="1426629" y="420865"/>
                  </a:lnTo>
                  <a:lnTo>
                    <a:pt x="1434604" y="395465"/>
                  </a:lnTo>
                  <a:lnTo>
                    <a:pt x="1438656" y="382765"/>
                  </a:lnTo>
                  <a:lnTo>
                    <a:pt x="1459801" y="382765"/>
                  </a:lnTo>
                  <a:lnTo>
                    <a:pt x="1471193" y="395465"/>
                  </a:lnTo>
                  <a:lnTo>
                    <a:pt x="1480959" y="408165"/>
                  </a:lnTo>
                  <a:lnTo>
                    <a:pt x="1487119" y="420865"/>
                  </a:lnTo>
                  <a:lnTo>
                    <a:pt x="1489176" y="433565"/>
                  </a:lnTo>
                  <a:lnTo>
                    <a:pt x="1487119" y="446265"/>
                  </a:lnTo>
                  <a:lnTo>
                    <a:pt x="1480959" y="471665"/>
                  </a:lnTo>
                  <a:lnTo>
                    <a:pt x="1460957" y="535165"/>
                  </a:lnTo>
                  <a:lnTo>
                    <a:pt x="1442250" y="598665"/>
                  </a:lnTo>
                  <a:lnTo>
                    <a:pt x="1426654" y="662165"/>
                  </a:lnTo>
                  <a:lnTo>
                    <a:pt x="1415973" y="712965"/>
                  </a:lnTo>
                  <a:lnTo>
                    <a:pt x="1412024" y="738365"/>
                  </a:lnTo>
                  <a:lnTo>
                    <a:pt x="1407579" y="751065"/>
                  </a:lnTo>
                  <a:lnTo>
                    <a:pt x="1418818" y="738365"/>
                  </a:lnTo>
                  <a:lnTo>
                    <a:pt x="1431658" y="725665"/>
                  </a:lnTo>
                  <a:lnTo>
                    <a:pt x="1502371" y="636765"/>
                  </a:lnTo>
                  <a:lnTo>
                    <a:pt x="1545170" y="585965"/>
                  </a:lnTo>
                  <a:lnTo>
                    <a:pt x="1565719" y="547865"/>
                  </a:lnTo>
                  <a:lnTo>
                    <a:pt x="1586687" y="509765"/>
                  </a:lnTo>
                  <a:lnTo>
                    <a:pt x="1607146" y="458965"/>
                  </a:lnTo>
                  <a:lnTo>
                    <a:pt x="1626158" y="408165"/>
                  </a:lnTo>
                  <a:lnTo>
                    <a:pt x="1642808" y="357365"/>
                  </a:lnTo>
                  <a:lnTo>
                    <a:pt x="1656168" y="306565"/>
                  </a:lnTo>
                  <a:lnTo>
                    <a:pt x="1665300" y="281165"/>
                  </a:lnTo>
                  <a:lnTo>
                    <a:pt x="1745424" y="522465"/>
                  </a:lnTo>
                  <a:lnTo>
                    <a:pt x="1749640" y="535165"/>
                  </a:lnTo>
                  <a:lnTo>
                    <a:pt x="1754073" y="535165"/>
                  </a:lnTo>
                  <a:lnTo>
                    <a:pt x="1758645" y="522465"/>
                  </a:lnTo>
                  <a:lnTo>
                    <a:pt x="1769262" y="509765"/>
                  </a:lnTo>
                  <a:lnTo>
                    <a:pt x="1783207" y="471665"/>
                  </a:lnTo>
                  <a:lnTo>
                    <a:pt x="1797710" y="433565"/>
                  </a:lnTo>
                  <a:lnTo>
                    <a:pt x="1810029" y="395465"/>
                  </a:lnTo>
                  <a:lnTo>
                    <a:pt x="1817433" y="344665"/>
                  </a:lnTo>
                  <a:close/>
                </a:path>
                <a:path w="1918334" h="1627504">
                  <a:moveTo>
                    <a:pt x="1918296" y="855624"/>
                  </a:moveTo>
                  <a:lnTo>
                    <a:pt x="1903552" y="830935"/>
                  </a:lnTo>
                  <a:lnTo>
                    <a:pt x="1860296" y="775970"/>
                  </a:lnTo>
                  <a:lnTo>
                    <a:pt x="1789976" y="719378"/>
                  </a:lnTo>
                  <a:lnTo>
                    <a:pt x="1694002" y="689838"/>
                  </a:lnTo>
                  <a:lnTo>
                    <a:pt x="1610144" y="706729"/>
                  </a:lnTo>
                  <a:lnTo>
                    <a:pt x="1564106" y="752259"/>
                  </a:lnTo>
                  <a:lnTo>
                    <a:pt x="1544713" y="799414"/>
                  </a:lnTo>
                  <a:lnTo>
                    <a:pt x="1540738" y="821143"/>
                  </a:lnTo>
                  <a:lnTo>
                    <a:pt x="1650403" y="789317"/>
                  </a:lnTo>
                  <a:lnTo>
                    <a:pt x="1774571" y="805307"/>
                  </a:lnTo>
                  <a:lnTo>
                    <a:pt x="1876196" y="837831"/>
                  </a:lnTo>
                  <a:lnTo>
                    <a:pt x="1918296" y="855624"/>
                  </a:lnTo>
                  <a:close/>
                </a:path>
              </a:pathLst>
            </a:custGeom>
            <a:solidFill>
              <a:srgbClr val="201F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674570" y="3189363"/>
              <a:ext cx="330200" cy="724535"/>
            </a:xfrm>
            <a:custGeom>
              <a:avLst/>
              <a:gdLst/>
              <a:ahLst/>
              <a:cxnLst/>
              <a:rect l="l" t="t" r="r" b="b"/>
              <a:pathLst>
                <a:path w="330200" h="724535">
                  <a:moveTo>
                    <a:pt x="250190" y="168084"/>
                  </a:moveTo>
                  <a:lnTo>
                    <a:pt x="234175" y="131800"/>
                  </a:lnTo>
                  <a:lnTo>
                    <a:pt x="200469" y="109042"/>
                  </a:lnTo>
                  <a:lnTo>
                    <a:pt x="160553" y="93167"/>
                  </a:lnTo>
                  <a:lnTo>
                    <a:pt x="125907" y="77571"/>
                  </a:lnTo>
                  <a:lnTo>
                    <a:pt x="100850" y="56362"/>
                  </a:lnTo>
                  <a:lnTo>
                    <a:pt x="80340" y="30708"/>
                  </a:lnTo>
                  <a:lnTo>
                    <a:pt x="66484" y="9093"/>
                  </a:lnTo>
                  <a:lnTo>
                    <a:pt x="61404" y="0"/>
                  </a:lnTo>
                  <a:lnTo>
                    <a:pt x="66598" y="11963"/>
                  </a:lnTo>
                  <a:lnTo>
                    <a:pt x="79705" y="39255"/>
                  </a:lnTo>
                  <a:lnTo>
                    <a:pt x="96977" y="68973"/>
                  </a:lnTo>
                  <a:lnTo>
                    <a:pt x="114668" y="88201"/>
                  </a:lnTo>
                  <a:lnTo>
                    <a:pt x="129692" y="97447"/>
                  </a:lnTo>
                  <a:lnTo>
                    <a:pt x="142811" y="108280"/>
                  </a:lnTo>
                  <a:lnTo>
                    <a:pt x="161302" y="119926"/>
                  </a:lnTo>
                  <a:lnTo>
                    <a:pt x="192481" y="131584"/>
                  </a:lnTo>
                  <a:lnTo>
                    <a:pt x="223405" y="141173"/>
                  </a:lnTo>
                  <a:lnTo>
                    <a:pt x="235648" y="152209"/>
                  </a:lnTo>
                  <a:lnTo>
                    <a:pt x="219113" y="206870"/>
                  </a:lnTo>
                  <a:lnTo>
                    <a:pt x="183743" y="247142"/>
                  </a:lnTo>
                  <a:lnTo>
                    <a:pt x="129870" y="276898"/>
                  </a:lnTo>
                  <a:lnTo>
                    <a:pt x="80594" y="295351"/>
                  </a:lnTo>
                  <a:lnTo>
                    <a:pt x="59029" y="301688"/>
                  </a:lnTo>
                  <a:lnTo>
                    <a:pt x="110426" y="297472"/>
                  </a:lnTo>
                  <a:lnTo>
                    <a:pt x="156527" y="282371"/>
                  </a:lnTo>
                  <a:lnTo>
                    <a:pt x="195440" y="259118"/>
                  </a:lnTo>
                  <a:lnTo>
                    <a:pt x="225285" y="230492"/>
                  </a:lnTo>
                  <a:lnTo>
                    <a:pt x="244157" y="199224"/>
                  </a:lnTo>
                  <a:lnTo>
                    <a:pt x="250190" y="168084"/>
                  </a:lnTo>
                  <a:close/>
                </a:path>
                <a:path w="330200" h="724535">
                  <a:moveTo>
                    <a:pt x="330073" y="321221"/>
                  </a:moveTo>
                  <a:lnTo>
                    <a:pt x="293662" y="332651"/>
                  </a:lnTo>
                  <a:lnTo>
                    <a:pt x="208534" y="369100"/>
                  </a:lnTo>
                  <a:lnTo>
                    <a:pt x="110871" y="433832"/>
                  </a:lnTo>
                  <a:lnTo>
                    <a:pt x="36842" y="530098"/>
                  </a:lnTo>
                  <a:lnTo>
                    <a:pt x="4419" y="623189"/>
                  </a:lnTo>
                  <a:lnTo>
                    <a:pt x="0" y="682879"/>
                  </a:lnTo>
                  <a:lnTo>
                    <a:pt x="8470" y="714667"/>
                  </a:lnTo>
                  <a:lnTo>
                    <a:pt x="14655" y="724039"/>
                  </a:lnTo>
                  <a:lnTo>
                    <a:pt x="20205" y="692175"/>
                  </a:lnTo>
                  <a:lnTo>
                    <a:pt x="39103" y="616077"/>
                  </a:lnTo>
                  <a:lnTo>
                    <a:pt x="74688" y="525005"/>
                  </a:lnTo>
                  <a:lnTo>
                    <a:pt x="130340" y="448208"/>
                  </a:lnTo>
                  <a:lnTo>
                    <a:pt x="199009" y="394792"/>
                  </a:lnTo>
                  <a:lnTo>
                    <a:pt x="263499" y="354876"/>
                  </a:lnTo>
                  <a:lnTo>
                    <a:pt x="311353" y="329869"/>
                  </a:lnTo>
                  <a:lnTo>
                    <a:pt x="330073" y="321221"/>
                  </a:lnTo>
                  <a:close/>
                </a:path>
              </a:pathLst>
            </a:custGeom>
            <a:solidFill>
              <a:srgbClr val="D26B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68902" y="2165294"/>
              <a:ext cx="669290" cy="1888489"/>
            </a:xfrm>
            <a:custGeom>
              <a:avLst/>
              <a:gdLst/>
              <a:ahLst/>
              <a:cxnLst/>
              <a:rect l="l" t="t" r="r" b="b"/>
              <a:pathLst>
                <a:path w="669290" h="1888489">
                  <a:moveTo>
                    <a:pt x="630301" y="0"/>
                  </a:moveTo>
                  <a:lnTo>
                    <a:pt x="657133" y="1646"/>
                  </a:lnTo>
                  <a:lnTo>
                    <a:pt x="669018" y="13983"/>
                  </a:lnTo>
                  <a:lnTo>
                    <a:pt x="661326" y="41147"/>
                  </a:lnTo>
                  <a:lnTo>
                    <a:pt x="635029" y="82691"/>
                  </a:lnTo>
                  <a:lnTo>
                    <a:pt x="608463" y="112774"/>
                  </a:lnTo>
                  <a:lnTo>
                    <a:pt x="575959" y="136969"/>
                  </a:lnTo>
                  <a:lnTo>
                    <a:pt x="531852" y="160846"/>
                  </a:lnTo>
                  <a:lnTo>
                    <a:pt x="470473" y="189978"/>
                  </a:lnTo>
                  <a:lnTo>
                    <a:pt x="396985" y="252734"/>
                  </a:lnTo>
                  <a:lnTo>
                    <a:pt x="352152" y="338413"/>
                  </a:lnTo>
                  <a:lnTo>
                    <a:pt x="329789" y="414018"/>
                  </a:lnTo>
                  <a:lnTo>
                    <a:pt x="323709" y="446552"/>
                  </a:lnTo>
                  <a:lnTo>
                    <a:pt x="363951" y="1489515"/>
                  </a:lnTo>
                  <a:lnTo>
                    <a:pt x="472545" y="1655585"/>
                  </a:lnTo>
                  <a:lnTo>
                    <a:pt x="237308" y="1888283"/>
                  </a:lnTo>
                  <a:lnTo>
                    <a:pt x="198795" y="1834797"/>
                  </a:lnTo>
                  <a:lnTo>
                    <a:pt x="114067" y="1714219"/>
                  </a:lnTo>
                  <a:lnTo>
                    <a:pt x="29339" y="1586368"/>
                  </a:lnTo>
                  <a:lnTo>
                    <a:pt x="0" y="1529000"/>
                  </a:lnTo>
                  <a:lnTo>
                    <a:pt x="0" y="1424350"/>
                  </a:lnTo>
                  <a:lnTo>
                    <a:pt x="11857" y="1333244"/>
                  </a:lnTo>
                  <a:lnTo>
                    <a:pt x="21082" y="1266413"/>
                  </a:lnTo>
                  <a:lnTo>
                    <a:pt x="30645" y="1199582"/>
                  </a:lnTo>
                  <a:lnTo>
                    <a:pt x="39920" y="1137226"/>
                  </a:lnTo>
                  <a:lnTo>
                    <a:pt x="48282" y="1083820"/>
                  </a:lnTo>
                  <a:lnTo>
                    <a:pt x="55108" y="1043841"/>
                  </a:lnTo>
                  <a:lnTo>
                    <a:pt x="59770" y="1021762"/>
                  </a:lnTo>
                  <a:lnTo>
                    <a:pt x="72341" y="940438"/>
                  </a:lnTo>
                  <a:lnTo>
                    <a:pt x="89323" y="799342"/>
                  </a:lnTo>
                  <a:lnTo>
                    <a:pt x="104252" y="665520"/>
                  </a:lnTo>
                  <a:lnTo>
                    <a:pt x="110664" y="606014"/>
                  </a:lnTo>
                  <a:lnTo>
                    <a:pt x="98565" y="558938"/>
                  </a:lnTo>
                  <a:lnTo>
                    <a:pt x="77117" y="449210"/>
                  </a:lnTo>
                  <a:lnTo>
                    <a:pt x="68596" y="324074"/>
                  </a:lnTo>
                  <a:lnTo>
                    <a:pt x="95278" y="230777"/>
                  </a:lnTo>
                  <a:lnTo>
                    <a:pt x="123296" y="201010"/>
                  </a:lnTo>
                  <a:lnTo>
                    <a:pt x="160035" y="168779"/>
                  </a:lnTo>
                  <a:lnTo>
                    <a:pt x="203170" y="135792"/>
                  </a:lnTo>
                  <a:lnTo>
                    <a:pt x="250374" y="103755"/>
                  </a:lnTo>
                  <a:lnTo>
                    <a:pt x="299322" y="74376"/>
                  </a:lnTo>
                  <a:lnTo>
                    <a:pt x="347688" y="49362"/>
                  </a:lnTo>
                  <a:lnTo>
                    <a:pt x="393146" y="30421"/>
                  </a:lnTo>
                  <a:lnTo>
                    <a:pt x="433370" y="19260"/>
                  </a:lnTo>
                  <a:lnTo>
                    <a:pt x="461162" y="17837"/>
                  </a:lnTo>
                  <a:lnTo>
                    <a:pt x="506387" y="17837"/>
                  </a:lnTo>
                  <a:lnTo>
                    <a:pt x="550301" y="12231"/>
                  </a:lnTo>
                  <a:lnTo>
                    <a:pt x="593148" y="4907"/>
                  </a:lnTo>
                  <a:lnTo>
                    <a:pt x="630301" y="0"/>
                  </a:lnTo>
                  <a:close/>
                </a:path>
                <a:path w="669290" h="1888489">
                  <a:moveTo>
                    <a:pt x="466035" y="17587"/>
                  </a:moveTo>
                  <a:lnTo>
                    <a:pt x="506387" y="17837"/>
                  </a:lnTo>
                  <a:lnTo>
                    <a:pt x="461162" y="17837"/>
                  </a:lnTo>
                  <a:lnTo>
                    <a:pt x="466035" y="17587"/>
                  </a:lnTo>
                  <a:close/>
                </a:path>
              </a:pathLst>
            </a:custGeom>
            <a:solidFill>
              <a:srgbClr val="F8B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408294" y="5088094"/>
              <a:ext cx="835660" cy="1207135"/>
            </a:xfrm>
            <a:custGeom>
              <a:avLst/>
              <a:gdLst/>
              <a:ahLst/>
              <a:cxnLst/>
              <a:rect l="l" t="t" r="r" b="b"/>
              <a:pathLst>
                <a:path w="835659" h="1207135">
                  <a:moveTo>
                    <a:pt x="342055" y="0"/>
                  </a:moveTo>
                  <a:lnTo>
                    <a:pt x="408095" y="17512"/>
                  </a:lnTo>
                  <a:lnTo>
                    <a:pt x="486452" y="56041"/>
                  </a:lnTo>
                  <a:lnTo>
                    <a:pt x="551937" y="94569"/>
                  </a:lnTo>
                  <a:lnTo>
                    <a:pt x="832650" y="323289"/>
                  </a:lnTo>
                  <a:lnTo>
                    <a:pt x="835317" y="364439"/>
                  </a:lnTo>
                  <a:lnTo>
                    <a:pt x="834018" y="473075"/>
                  </a:lnTo>
                  <a:lnTo>
                    <a:pt x="814799" y="626974"/>
                  </a:lnTo>
                  <a:lnTo>
                    <a:pt x="763706" y="803914"/>
                  </a:lnTo>
                  <a:lnTo>
                    <a:pt x="707930" y="967807"/>
                  </a:lnTo>
                  <a:lnTo>
                    <a:pt x="678118" y="1095132"/>
                  </a:lnTo>
                  <a:lnTo>
                    <a:pt x="666171" y="1177603"/>
                  </a:lnTo>
                  <a:lnTo>
                    <a:pt x="663989" y="1206935"/>
                  </a:lnTo>
                  <a:lnTo>
                    <a:pt x="607076" y="1201985"/>
                  </a:lnTo>
                  <a:lnTo>
                    <a:pt x="481865" y="1189965"/>
                  </a:lnTo>
                  <a:lnTo>
                    <a:pt x="356655" y="1175116"/>
                  </a:lnTo>
                  <a:lnTo>
                    <a:pt x="299742" y="1161682"/>
                  </a:lnTo>
                  <a:lnTo>
                    <a:pt x="252907" y="1094451"/>
                  </a:lnTo>
                  <a:lnTo>
                    <a:pt x="149871" y="963379"/>
                  </a:lnTo>
                  <a:lnTo>
                    <a:pt x="0" y="778027"/>
                  </a:lnTo>
                  <a:lnTo>
                    <a:pt x="5756" y="714381"/>
                  </a:lnTo>
                  <a:lnTo>
                    <a:pt x="22746" y="561429"/>
                  </a:lnTo>
                  <a:lnTo>
                    <a:pt x="50556" y="376148"/>
                  </a:lnTo>
                  <a:lnTo>
                    <a:pt x="88768" y="215516"/>
                  </a:lnTo>
                  <a:lnTo>
                    <a:pt x="114070" y="156134"/>
                  </a:lnTo>
                  <a:lnTo>
                    <a:pt x="143990" y="108193"/>
                  </a:lnTo>
                  <a:lnTo>
                    <a:pt x="177128" y="70608"/>
                  </a:lnTo>
                  <a:lnTo>
                    <a:pt x="212083" y="42293"/>
                  </a:lnTo>
                  <a:lnTo>
                    <a:pt x="247454" y="22160"/>
                  </a:lnTo>
                  <a:lnTo>
                    <a:pt x="313841" y="2100"/>
                  </a:lnTo>
                  <a:lnTo>
                    <a:pt x="342055" y="0"/>
                  </a:lnTo>
                  <a:close/>
                </a:path>
              </a:pathLst>
            </a:custGeom>
            <a:solidFill>
              <a:srgbClr val="F585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03340" y="4027720"/>
              <a:ext cx="723900" cy="1607820"/>
            </a:xfrm>
            <a:custGeom>
              <a:avLst/>
              <a:gdLst/>
              <a:ahLst/>
              <a:cxnLst/>
              <a:rect l="l" t="t" r="r" b="b"/>
              <a:pathLst>
                <a:path w="723900" h="1607820">
                  <a:moveTo>
                    <a:pt x="566048" y="0"/>
                  </a:moveTo>
                  <a:lnTo>
                    <a:pt x="723760" y="79759"/>
                  </a:lnTo>
                  <a:lnTo>
                    <a:pt x="700384" y="246780"/>
                  </a:lnTo>
                  <a:lnTo>
                    <a:pt x="663693" y="517257"/>
                  </a:lnTo>
                  <a:lnTo>
                    <a:pt x="655399" y="562587"/>
                  </a:lnTo>
                  <a:lnTo>
                    <a:pt x="643917" y="608006"/>
                  </a:lnTo>
                  <a:lnTo>
                    <a:pt x="629523" y="653442"/>
                  </a:lnTo>
                  <a:lnTo>
                    <a:pt x="612491" y="698824"/>
                  </a:lnTo>
                  <a:lnTo>
                    <a:pt x="593096" y="744080"/>
                  </a:lnTo>
                  <a:lnTo>
                    <a:pt x="571615" y="789141"/>
                  </a:lnTo>
                  <a:lnTo>
                    <a:pt x="548322" y="833934"/>
                  </a:lnTo>
                  <a:lnTo>
                    <a:pt x="523492" y="878388"/>
                  </a:lnTo>
                  <a:lnTo>
                    <a:pt x="497400" y="922433"/>
                  </a:lnTo>
                  <a:lnTo>
                    <a:pt x="471409" y="962817"/>
                  </a:lnTo>
                  <a:lnTo>
                    <a:pt x="442082" y="1004715"/>
                  </a:lnTo>
                  <a:lnTo>
                    <a:pt x="410486" y="1047569"/>
                  </a:lnTo>
                  <a:lnTo>
                    <a:pt x="312754" y="1176312"/>
                  </a:lnTo>
                  <a:lnTo>
                    <a:pt x="282752" y="1217434"/>
                  </a:lnTo>
                  <a:lnTo>
                    <a:pt x="255817" y="1256732"/>
                  </a:lnTo>
                  <a:lnTo>
                    <a:pt x="233014" y="1293652"/>
                  </a:lnTo>
                  <a:lnTo>
                    <a:pt x="215411" y="1327637"/>
                  </a:lnTo>
                  <a:lnTo>
                    <a:pt x="182026" y="1416867"/>
                  </a:lnTo>
                  <a:lnTo>
                    <a:pt x="158489" y="1508122"/>
                  </a:lnTo>
                  <a:lnTo>
                    <a:pt x="144549" y="1579176"/>
                  </a:lnTo>
                  <a:lnTo>
                    <a:pt x="139958" y="1607800"/>
                  </a:lnTo>
                  <a:lnTo>
                    <a:pt x="0" y="1549618"/>
                  </a:lnTo>
                  <a:lnTo>
                    <a:pt x="35507" y="1334101"/>
                  </a:lnTo>
                  <a:lnTo>
                    <a:pt x="64625" y="1289210"/>
                  </a:lnTo>
                  <a:lnTo>
                    <a:pt x="143509" y="1172184"/>
                  </a:lnTo>
                  <a:lnTo>
                    <a:pt x="259454" y="1009495"/>
                  </a:lnTo>
                  <a:lnTo>
                    <a:pt x="399754" y="827618"/>
                  </a:lnTo>
                  <a:lnTo>
                    <a:pt x="508126" y="594642"/>
                  </a:lnTo>
                  <a:lnTo>
                    <a:pt x="556135" y="321666"/>
                  </a:lnTo>
                  <a:lnTo>
                    <a:pt x="567527" y="94761"/>
                  </a:lnTo>
                  <a:lnTo>
                    <a:pt x="566048" y="0"/>
                  </a:lnTo>
                  <a:close/>
                </a:path>
              </a:pathLst>
            </a:custGeom>
            <a:solidFill>
              <a:srgbClr val="A73A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7958956" y="1646173"/>
            <a:ext cx="3346450" cy="5212080"/>
            <a:chOff x="7958956" y="1646173"/>
            <a:chExt cx="3346450" cy="5212080"/>
          </a:xfrm>
        </p:grpSpPr>
        <p:sp>
          <p:nvSpPr>
            <p:cNvPr id="38" name="object 38"/>
            <p:cNvSpPr/>
            <p:nvPr/>
          </p:nvSpPr>
          <p:spPr>
            <a:xfrm>
              <a:off x="10088067" y="1646173"/>
              <a:ext cx="1217295" cy="5212080"/>
            </a:xfrm>
            <a:custGeom>
              <a:avLst/>
              <a:gdLst/>
              <a:ahLst/>
              <a:cxnLst/>
              <a:rect l="l" t="t" r="r" b="b"/>
              <a:pathLst>
                <a:path w="1217295" h="5212080">
                  <a:moveTo>
                    <a:pt x="273088" y="157454"/>
                  </a:moveTo>
                  <a:lnTo>
                    <a:pt x="266242" y="107099"/>
                  </a:lnTo>
                  <a:lnTo>
                    <a:pt x="247154" y="63804"/>
                  </a:lnTo>
                  <a:lnTo>
                    <a:pt x="217932" y="29946"/>
                  </a:lnTo>
                  <a:lnTo>
                    <a:pt x="180721" y="7886"/>
                  </a:lnTo>
                  <a:lnTo>
                    <a:pt x="137655" y="0"/>
                  </a:lnTo>
                  <a:lnTo>
                    <a:pt x="93497" y="7886"/>
                  </a:lnTo>
                  <a:lnTo>
                    <a:pt x="55626" y="29946"/>
                  </a:lnTo>
                  <a:lnTo>
                    <a:pt x="26073" y="63804"/>
                  </a:lnTo>
                  <a:lnTo>
                    <a:pt x="6858" y="107099"/>
                  </a:lnTo>
                  <a:lnTo>
                    <a:pt x="0" y="157454"/>
                  </a:lnTo>
                  <a:lnTo>
                    <a:pt x="6858" y="206895"/>
                  </a:lnTo>
                  <a:lnTo>
                    <a:pt x="26073" y="250012"/>
                  </a:lnTo>
                  <a:lnTo>
                    <a:pt x="55626" y="284124"/>
                  </a:lnTo>
                  <a:lnTo>
                    <a:pt x="93497" y="306552"/>
                  </a:lnTo>
                  <a:lnTo>
                    <a:pt x="137655" y="314617"/>
                  </a:lnTo>
                  <a:lnTo>
                    <a:pt x="180721" y="306552"/>
                  </a:lnTo>
                  <a:lnTo>
                    <a:pt x="217932" y="284124"/>
                  </a:lnTo>
                  <a:lnTo>
                    <a:pt x="247154" y="250012"/>
                  </a:lnTo>
                  <a:lnTo>
                    <a:pt x="266242" y="206895"/>
                  </a:lnTo>
                  <a:lnTo>
                    <a:pt x="273088" y="157454"/>
                  </a:lnTo>
                  <a:close/>
                </a:path>
                <a:path w="1217295" h="5212080">
                  <a:moveTo>
                    <a:pt x="508431" y="1109916"/>
                  </a:moveTo>
                  <a:lnTo>
                    <a:pt x="446265" y="868565"/>
                  </a:lnTo>
                  <a:lnTo>
                    <a:pt x="284213" y="922578"/>
                  </a:lnTo>
                  <a:lnTo>
                    <a:pt x="315277" y="1221968"/>
                  </a:lnTo>
                  <a:lnTo>
                    <a:pt x="508431" y="1109916"/>
                  </a:lnTo>
                  <a:close/>
                </a:path>
                <a:path w="1217295" h="5212080">
                  <a:moveTo>
                    <a:pt x="630008" y="5211826"/>
                  </a:moveTo>
                  <a:lnTo>
                    <a:pt x="626110" y="5015242"/>
                  </a:lnTo>
                  <a:lnTo>
                    <a:pt x="583717" y="5024907"/>
                  </a:lnTo>
                  <a:lnTo>
                    <a:pt x="485127" y="5045684"/>
                  </a:lnTo>
                  <a:lnTo>
                    <a:pt x="373214" y="5065255"/>
                  </a:lnTo>
                  <a:lnTo>
                    <a:pt x="290868" y="5071288"/>
                  </a:lnTo>
                  <a:lnTo>
                    <a:pt x="318173" y="5211826"/>
                  </a:lnTo>
                  <a:lnTo>
                    <a:pt x="630008" y="5211826"/>
                  </a:lnTo>
                  <a:close/>
                </a:path>
                <a:path w="1217295" h="5212080">
                  <a:moveTo>
                    <a:pt x="899198" y="170383"/>
                  </a:moveTo>
                  <a:lnTo>
                    <a:pt x="892124" y="120027"/>
                  </a:lnTo>
                  <a:lnTo>
                    <a:pt x="872477" y="76733"/>
                  </a:lnTo>
                  <a:lnTo>
                    <a:pt x="842606" y="42875"/>
                  </a:lnTo>
                  <a:lnTo>
                    <a:pt x="804849" y="20815"/>
                  </a:lnTo>
                  <a:lnTo>
                    <a:pt x="761542" y="12941"/>
                  </a:lnTo>
                  <a:lnTo>
                    <a:pt x="718477" y="20815"/>
                  </a:lnTo>
                  <a:lnTo>
                    <a:pt x="681266" y="42875"/>
                  </a:lnTo>
                  <a:lnTo>
                    <a:pt x="652043" y="76733"/>
                  </a:lnTo>
                  <a:lnTo>
                    <a:pt x="632955" y="120027"/>
                  </a:lnTo>
                  <a:lnTo>
                    <a:pt x="626110" y="170383"/>
                  </a:lnTo>
                  <a:lnTo>
                    <a:pt x="632955" y="219621"/>
                  </a:lnTo>
                  <a:lnTo>
                    <a:pt x="652043" y="262229"/>
                  </a:lnTo>
                  <a:lnTo>
                    <a:pt x="681266" y="295744"/>
                  </a:lnTo>
                  <a:lnTo>
                    <a:pt x="718477" y="317677"/>
                  </a:lnTo>
                  <a:lnTo>
                    <a:pt x="761542" y="325539"/>
                  </a:lnTo>
                  <a:lnTo>
                    <a:pt x="804849" y="317677"/>
                  </a:lnTo>
                  <a:lnTo>
                    <a:pt x="842606" y="295744"/>
                  </a:lnTo>
                  <a:lnTo>
                    <a:pt x="872477" y="262229"/>
                  </a:lnTo>
                  <a:lnTo>
                    <a:pt x="892124" y="219621"/>
                  </a:lnTo>
                  <a:lnTo>
                    <a:pt x="899198" y="170383"/>
                  </a:lnTo>
                  <a:close/>
                </a:path>
                <a:path w="1217295" h="5212080">
                  <a:moveTo>
                    <a:pt x="990219" y="922578"/>
                  </a:moveTo>
                  <a:lnTo>
                    <a:pt x="834809" y="829779"/>
                  </a:lnTo>
                  <a:lnTo>
                    <a:pt x="508431" y="1109916"/>
                  </a:lnTo>
                  <a:lnTo>
                    <a:pt x="717130" y="1290929"/>
                  </a:lnTo>
                  <a:lnTo>
                    <a:pt x="990219" y="922578"/>
                  </a:lnTo>
                  <a:close/>
                </a:path>
                <a:path w="1217295" h="5212080">
                  <a:moveTo>
                    <a:pt x="1217041" y="5211826"/>
                  </a:moveTo>
                  <a:lnTo>
                    <a:pt x="1212227" y="5062664"/>
                  </a:lnTo>
                  <a:lnTo>
                    <a:pt x="1200327" y="5066462"/>
                  </a:lnTo>
                  <a:lnTo>
                    <a:pt x="1168654" y="5075326"/>
                  </a:lnTo>
                  <a:lnTo>
                    <a:pt x="1123251" y="5085397"/>
                  </a:lnTo>
                  <a:lnTo>
                    <a:pt x="1070140" y="5092839"/>
                  </a:lnTo>
                  <a:lnTo>
                    <a:pt x="1014945" y="5094211"/>
                  </a:lnTo>
                  <a:lnTo>
                    <a:pt x="964958" y="5090947"/>
                  </a:lnTo>
                  <a:lnTo>
                    <a:pt x="928712" y="5086464"/>
                  </a:lnTo>
                  <a:lnTo>
                    <a:pt x="914730" y="5084216"/>
                  </a:lnTo>
                  <a:lnTo>
                    <a:pt x="941031" y="5211826"/>
                  </a:lnTo>
                  <a:lnTo>
                    <a:pt x="1217041" y="5211826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7476" y="1749607"/>
              <a:ext cx="168749" cy="22209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1391" y="1736678"/>
              <a:ext cx="168719" cy="22209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0347840" y="2144094"/>
              <a:ext cx="404495" cy="157480"/>
            </a:xfrm>
            <a:custGeom>
              <a:avLst/>
              <a:gdLst/>
              <a:ahLst/>
              <a:cxnLst/>
              <a:rect l="l" t="t" r="r" b="b"/>
              <a:pathLst>
                <a:path w="404495" h="157480">
                  <a:moveTo>
                    <a:pt x="0" y="0"/>
                  </a:moveTo>
                  <a:lnTo>
                    <a:pt x="11899" y="5063"/>
                  </a:lnTo>
                  <a:lnTo>
                    <a:pt x="45238" y="16377"/>
                  </a:lnTo>
                  <a:lnTo>
                    <a:pt x="96481" y="28121"/>
                  </a:lnTo>
                  <a:lnTo>
                    <a:pt x="162091" y="34478"/>
                  </a:lnTo>
                  <a:lnTo>
                    <a:pt x="240067" y="33306"/>
                  </a:lnTo>
                  <a:lnTo>
                    <a:pt x="316382" y="28767"/>
                  </a:lnTo>
                  <a:lnTo>
                    <a:pt x="397417" y="21548"/>
                  </a:lnTo>
                  <a:lnTo>
                    <a:pt x="404075" y="53728"/>
                  </a:lnTo>
                  <a:lnTo>
                    <a:pt x="392661" y="71708"/>
                  </a:lnTo>
                  <a:lnTo>
                    <a:pt x="356062" y="110294"/>
                  </a:lnTo>
                  <a:lnTo>
                    <a:pt x="290740" y="146455"/>
                  </a:lnTo>
                  <a:lnTo>
                    <a:pt x="193160" y="157162"/>
                  </a:lnTo>
                  <a:lnTo>
                    <a:pt x="103109" y="136404"/>
                  </a:lnTo>
                  <a:lnTo>
                    <a:pt x="52188" y="105301"/>
                  </a:lnTo>
                  <a:lnTo>
                    <a:pt x="29573" y="77001"/>
                  </a:lnTo>
                  <a:lnTo>
                    <a:pt x="24440" y="646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2511" y="4456599"/>
              <a:ext cx="197599" cy="15733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09931" y="2969558"/>
              <a:ext cx="66606" cy="6464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72175" y="3335888"/>
              <a:ext cx="66606" cy="6464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1079" y="3710837"/>
              <a:ext cx="66606" cy="6464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476614" y="4066508"/>
              <a:ext cx="66606" cy="6467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72175" y="4394107"/>
              <a:ext cx="66606" cy="64675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958950" y="2904781"/>
              <a:ext cx="1059815" cy="3953510"/>
            </a:xfrm>
            <a:custGeom>
              <a:avLst/>
              <a:gdLst/>
              <a:ahLst/>
              <a:cxnLst/>
              <a:rect l="l" t="t" r="r" b="b"/>
              <a:pathLst>
                <a:path w="1059815" h="3953509">
                  <a:moveTo>
                    <a:pt x="439407" y="1351394"/>
                  </a:moveTo>
                  <a:lnTo>
                    <a:pt x="108597" y="1079881"/>
                  </a:lnTo>
                  <a:lnTo>
                    <a:pt x="73088" y="1084186"/>
                  </a:lnTo>
                  <a:lnTo>
                    <a:pt x="0" y="1112164"/>
                  </a:lnTo>
                  <a:lnTo>
                    <a:pt x="135521" y="1239342"/>
                  </a:lnTo>
                  <a:lnTo>
                    <a:pt x="330809" y="1506575"/>
                  </a:lnTo>
                  <a:lnTo>
                    <a:pt x="439407" y="1351394"/>
                  </a:lnTo>
                  <a:close/>
                </a:path>
                <a:path w="1059815" h="3953509">
                  <a:moveTo>
                    <a:pt x="581736" y="3864394"/>
                  </a:moveTo>
                  <a:lnTo>
                    <a:pt x="500087" y="3859619"/>
                  </a:lnTo>
                  <a:lnTo>
                    <a:pt x="389699" y="3840696"/>
                  </a:lnTo>
                  <a:lnTo>
                    <a:pt x="292620" y="3820147"/>
                  </a:lnTo>
                  <a:lnTo>
                    <a:pt x="250913" y="3810520"/>
                  </a:lnTo>
                  <a:lnTo>
                    <a:pt x="248069" y="3953218"/>
                  </a:lnTo>
                  <a:lnTo>
                    <a:pt x="564311" y="3953218"/>
                  </a:lnTo>
                  <a:lnTo>
                    <a:pt x="581736" y="3864394"/>
                  </a:lnTo>
                  <a:close/>
                </a:path>
                <a:path w="1059815" h="3953509">
                  <a:moveTo>
                    <a:pt x="605993" y="1112164"/>
                  </a:moveTo>
                  <a:lnTo>
                    <a:pt x="503910" y="1079881"/>
                  </a:lnTo>
                  <a:lnTo>
                    <a:pt x="441769" y="1351394"/>
                  </a:lnTo>
                  <a:lnTo>
                    <a:pt x="592683" y="1446237"/>
                  </a:lnTo>
                  <a:lnTo>
                    <a:pt x="605993" y="1112164"/>
                  </a:lnTo>
                  <a:close/>
                </a:path>
                <a:path w="1059815" h="3953509">
                  <a:moveTo>
                    <a:pt x="1059446" y="170865"/>
                  </a:moveTo>
                  <a:lnTo>
                    <a:pt x="1052207" y="120815"/>
                  </a:lnTo>
                  <a:lnTo>
                    <a:pt x="1031468" y="73545"/>
                  </a:lnTo>
                  <a:lnTo>
                    <a:pt x="1000366" y="36410"/>
                  </a:lnTo>
                  <a:lnTo>
                    <a:pt x="961872" y="11277"/>
                  </a:lnTo>
                  <a:lnTo>
                    <a:pt x="918984" y="0"/>
                  </a:lnTo>
                  <a:lnTo>
                    <a:pt x="874661" y="4445"/>
                  </a:lnTo>
                  <a:lnTo>
                    <a:pt x="833907" y="23482"/>
                  </a:lnTo>
                  <a:lnTo>
                    <a:pt x="803160" y="55270"/>
                  </a:lnTo>
                  <a:lnTo>
                    <a:pt x="783907" y="96507"/>
                  </a:lnTo>
                  <a:lnTo>
                    <a:pt x="777659" y="143878"/>
                  </a:lnTo>
                  <a:lnTo>
                    <a:pt x="785901" y="194081"/>
                  </a:lnTo>
                  <a:lnTo>
                    <a:pt x="806780" y="240461"/>
                  </a:lnTo>
                  <a:lnTo>
                    <a:pt x="837958" y="277482"/>
                  </a:lnTo>
                  <a:lnTo>
                    <a:pt x="876439" y="302945"/>
                  </a:lnTo>
                  <a:lnTo>
                    <a:pt x="919264" y="314667"/>
                  </a:lnTo>
                  <a:lnTo>
                    <a:pt x="963434" y="310438"/>
                  </a:lnTo>
                  <a:lnTo>
                    <a:pt x="1003198" y="291274"/>
                  </a:lnTo>
                  <a:lnTo>
                    <a:pt x="1033462" y="259410"/>
                  </a:lnTo>
                  <a:lnTo>
                    <a:pt x="1052703" y="218173"/>
                  </a:lnTo>
                  <a:lnTo>
                    <a:pt x="1059446" y="17086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92309" y="2903160"/>
              <a:ext cx="200099" cy="19945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8182376" y="3135147"/>
              <a:ext cx="297815" cy="299085"/>
            </a:xfrm>
            <a:custGeom>
              <a:avLst/>
              <a:gdLst/>
              <a:ahLst/>
              <a:cxnLst/>
              <a:rect l="l" t="t" r="r" b="b"/>
              <a:pathLst>
                <a:path w="297815" h="299085">
                  <a:moveTo>
                    <a:pt x="123433" y="0"/>
                  </a:moveTo>
                  <a:lnTo>
                    <a:pt x="169536" y="6753"/>
                  </a:lnTo>
                  <a:lnTo>
                    <a:pt x="214176" y="27035"/>
                  </a:lnTo>
                  <a:lnTo>
                    <a:pt x="253859" y="60529"/>
                  </a:lnTo>
                  <a:lnTo>
                    <a:pt x="282710" y="103245"/>
                  </a:lnTo>
                  <a:lnTo>
                    <a:pt x="297259" y="148844"/>
                  </a:lnTo>
                  <a:lnTo>
                    <a:pt x="297618" y="194001"/>
                  </a:lnTo>
                  <a:lnTo>
                    <a:pt x="283903" y="235393"/>
                  </a:lnTo>
                  <a:lnTo>
                    <a:pt x="256226" y="269696"/>
                  </a:lnTo>
                  <a:lnTo>
                    <a:pt x="217535" y="291836"/>
                  </a:lnTo>
                  <a:lnTo>
                    <a:pt x="173375" y="299040"/>
                  </a:lnTo>
                  <a:lnTo>
                    <a:pt x="127227" y="291956"/>
                  </a:lnTo>
                  <a:lnTo>
                    <a:pt x="82571" y="271232"/>
                  </a:lnTo>
                  <a:lnTo>
                    <a:pt x="42885" y="237517"/>
                  </a:lnTo>
                  <a:lnTo>
                    <a:pt x="14974" y="194801"/>
                  </a:lnTo>
                  <a:lnTo>
                    <a:pt x="613" y="149202"/>
                  </a:lnTo>
                  <a:lnTo>
                    <a:pt x="0" y="104045"/>
                  </a:lnTo>
                  <a:lnTo>
                    <a:pt x="13334" y="62653"/>
                  </a:lnTo>
                  <a:lnTo>
                    <a:pt x="40814" y="28350"/>
                  </a:lnTo>
                  <a:lnTo>
                    <a:pt x="79361" y="7093"/>
                  </a:lnTo>
                  <a:lnTo>
                    <a:pt x="123433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34213" y="3133589"/>
              <a:ext cx="199840" cy="19973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56099" y="3588153"/>
              <a:ext cx="179608" cy="18733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25288" y="4473867"/>
              <a:ext cx="66576" cy="6464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49564" y="5215261"/>
              <a:ext cx="66576" cy="6464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1689" y="4930759"/>
              <a:ext cx="66576" cy="6683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07251" y="5618282"/>
              <a:ext cx="66576" cy="64646"/>
            </a:xfrm>
            <a:prstGeom prst="rect">
              <a:avLst/>
            </a:prstGeom>
          </p:spPr>
        </p:pic>
      </p:grpSp>
      <p:pic>
        <p:nvPicPr>
          <p:cNvPr id="4098" name="Picture 2" descr="C:\Users\Toshiba\Desktop\ded8cd9f-73ee-46ce-93c4-539a5d1f607d.jpe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8399"/>
            <a:ext cx="5638800" cy="384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596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9478" r="15934" b="8556"/>
          <a:stretch/>
        </p:blipFill>
        <p:spPr bwMode="auto">
          <a:xfrm>
            <a:off x="5217787" y="12290"/>
            <a:ext cx="6934199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217787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18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Toshiba\Desktop\81902114-708f-476f-a49f-78f28a267999.j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57250"/>
            <a:ext cx="11430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33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86011" y="228600"/>
            <a:ext cx="7173849" cy="430887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KERANGKA KONSEP MALNUTRISI</a:t>
            </a:r>
          </a:p>
        </p:txBody>
      </p:sp>
      <p:pic>
        <p:nvPicPr>
          <p:cNvPr id="4" name="Picture 2" descr="C:\Users\Toshiba\Desktop\373f0668-ff02-4886-9236-bee9a033226e.j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199" y="844718"/>
            <a:ext cx="8017709" cy="601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14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6527" b="9557"/>
          <a:stretch/>
        </p:blipFill>
        <p:spPr bwMode="auto">
          <a:xfrm>
            <a:off x="4513430" y="-65043"/>
            <a:ext cx="7678570" cy="692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89"/>
          <a:stretch/>
        </p:blipFill>
        <p:spPr bwMode="auto">
          <a:xfrm>
            <a:off x="33338" y="-65042"/>
            <a:ext cx="4480092" cy="6923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736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8"/>
          <a:stretch/>
        </p:blipFill>
        <p:spPr bwMode="auto">
          <a:xfrm>
            <a:off x="5919536" y="0"/>
            <a:ext cx="62724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6081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411</Words>
  <Application>Microsoft Office PowerPoint</Application>
  <PresentationFormat>Widescreen</PresentationFormat>
  <Paragraphs>95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Cambria</vt:lpstr>
      <vt:lpstr>Raleway</vt:lpstr>
      <vt:lpstr>Liberation Sans Narrow</vt:lpstr>
      <vt:lpstr>Arial</vt:lpstr>
      <vt:lpstr>Arial Black</vt:lpstr>
      <vt:lpstr>Aharoni</vt:lpstr>
      <vt:lpstr>Calibri</vt:lpstr>
      <vt:lpstr>Office Theme</vt:lpstr>
      <vt:lpstr>PowerPoint Presentation</vt:lpstr>
      <vt:lpstr>POLA KONSUMSI PANGAN MASYARAKAT INDONESIA</vt:lpstr>
      <vt:lpstr>STUNTING</vt:lpstr>
      <vt:lpstr>PowerPoint Presentation</vt:lpstr>
      <vt:lpstr>PowerPoint Presentation</vt:lpstr>
      <vt:lpstr>PowerPoint Presentation</vt:lpstr>
      <vt:lpstr>KERANGKA KONSEP MALNUTRISI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INTERVENSI GIZI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Aldinexus</dc:creator>
  <cp:lastModifiedBy>Syahrul Hasbi</cp:lastModifiedBy>
  <cp:revision>11</cp:revision>
  <dcterms:created xsi:type="dcterms:W3CDTF">2020-09-23T09:19:10Z</dcterms:created>
  <dcterms:modified xsi:type="dcterms:W3CDTF">2022-11-10T13:56:57Z</dcterms:modified>
</cp:coreProperties>
</file>